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0" r:id="rId1"/>
  </p:sldMasterIdLst>
  <p:notesMasterIdLst>
    <p:notesMasterId r:id="rId24"/>
  </p:notesMasterIdLst>
  <p:sldIdLst>
    <p:sldId id="256" r:id="rId2"/>
    <p:sldId id="260" r:id="rId3"/>
    <p:sldId id="327" r:id="rId4"/>
    <p:sldId id="415" r:id="rId5"/>
    <p:sldId id="424" r:id="rId6"/>
    <p:sldId id="425" r:id="rId7"/>
    <p:sldId id="449" r:id="rId8"/>
    <p:sldId id="366" r:id="rId9"/>
    <p:sldId id="371" r:id="rId10"/>
    <p:sldId id="376" r:id="rId11"/>
    <p:sldId id="380" r:id="rId12"/>
    <p:sldId id="455" r:id="rId13"/>
    <p:sldId id="307" r:id="rId14"/>
    <p:sldId id="437" r:id="rId15"/>
    <p:sldId id="432" r:id="rId16"/>
    <p:sldId id="431" r:id="rId17"/>
    <p:sldId id="436" r:id="rId18"/>
    <p:sldId id="434" r:id="rId19"/>
    <p:sldId id="405" r:id="rId20"/>
    <p:sldId id="407" r:id="rId21"/>
    <p:sldId id="412" r:id="rId22"/>
    <p:sldId id="400" r:id="rId23"/>
  </p:sldIdLst>
  <p:sldSz cx="12192000" cy="6858000"/>
  <p:notesSz cx="6858000" cy="9144000"/>
  <p:embeddedFontLst>
    <p:embeddedFont>
      <p:font typeface="Figtree" panose="020B0604020202020204" charset="0"/>
      <p:regular r:id="rId25"/>
      <p:bold r:id="rId26"/>
      <p:italic r:id="rId27"/>
      <p:boldItalic r:id="rId28"/>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C75B"/>
    <a:srgbClr val="FFBDBD"/>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93F15E-4E80-4BB7-BA9F-9F142F34A1DA}" v="692" dt="2025-03-04T22:30:07.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3812" autoAdjust="0"/>
  </p:normalViewPr>
  <p:slideViewPr>
    <p:cSldViewPr snapToGrid="0">
      <p:cViewPr varScale="1">
        <p:scale>
          <a:sx n="66" d="100"/>
          <a:sy n="66" d="100"/>
        </p:scale>
        <p:origin x="140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o Meneghin" userId="9f12ac7e-519c-4a0b-9a4b-006d156226d0" providerId="ADAL" clId="{9993F15E-4E80-4BB7-BA9F-9F142F34A1DA}"/>
    <pc:docChg chg="undo redo custSel addSld delSld modSld sldOrd modMainMaster">
      <pc:chgData name="Sebastiano Meneghin" userId="9f12ac7e-519c-4a0b-9a4b-006d156226d0" providerId="ADAL" clId="{9993F15E-4E80-4BB7-BA9F-9F142F34A1DA}" dt="2025-03-04T22:30:07.031" v="4344"/>
      <pc:docMkLst>
        <pc:docMk/>
      </pc:docMkLst>
      <pc:sldChg chg="modSp mod">
        <pc:chgData name="Sebastiano Meneghin" userId="9f12ac7e-519c-4a0b-9a4b-006d156226d0" providerId="ADAL" clId="{9993F15E-4E80-4BB7-BA9F-9F142F34A1DA}" dt="2025-03-02T19:54:19.045" v="1752"/>
        <pc:sldMkLst>
          <pc:docMk/>
          <pc:sldMk cId="208122748" sldId="256"/>
        </pc:sldMkLst>
        <pc:spChg chg="mod">
          <ac:chgData name="Sebastiano Meneghin" userId="9f12ac7e-519c-4a0b-9a4b-006d156226d0" providerId="ADAL" clId="{9993F15E-4E80-4BB7-BA9F-9F142F34A1DA}" dt="2025-03-02T19:54:19.045" v="1752"/>
          <ac:spMkLst>
            <pc:docMk/>
            <pc:sldMk cId="208122748" sldId="256"/>
            <ac:spMk id="2" creationId="{8ED630EB-5C42-E5F2-8A70-BF761463649A}"/>
          </ac:spMkLst>
        </pc:spChg>
        <pc:spChg chg="mod">
          <ac:chgData name="Sebastiano Meneghin" userId="9f12ac7e-519c-4a0b-9a4b-006d156226d0" providerId="ADAL" clId="{9993F15E-4E80-4BB7-BA9F-9F142F34A1DA}" dt="2025-03-02T18:26:56.194" v="144" actId="20577"/>
          <ac:spMkLst>
            <pc:docMk/>
            <pc:sldMk cId="208122748" sldId="256"/>
            <ac:spMk id="5" creationId="{92A29924-00C9-C549-25FA-02CDD1D96ADA}"/>
          </ac:spMkLst>
        </pc:spChg>
        <pc:spChg chg="mod">
          <ac:chgData name="Sebastiano Meneghin" userId="9f12ac7e-519c-4a0b-9a4b-006d156226d0" providerId="ADAL" clId="{9993F15E-4E80-4BB7-BA9F-9F142F34A1DA}" dt="2025-03-02T18:26:45.333" v="95" actId="20577"/>
          <ac:spMkLst>
            <pc:docMk/>
            <pc:sldMk cId="208122748" sldId="256"/>
            <ac:spMk id="10" creationId="{5D4B29C8-48CA-B348-86F7-67C055DDD604}"/>
          </ac:spMkLst>
        </pc:spChg>
      </pc:sldChg>
      <pc:sldChg chg="addSp modSp mod">
        <pc:chgData name="Sebastiano Meneghin" userId="9f12ac7e-519c-4a0b-9a4b-006d156226d0" providerId="ADAL" clId="{9993F15E-4E80-4BB7-BA9F-9F142F34A1DA}" dt="2025-03-04T21:03:24.877" v="2919" actId="20577"/>
        <pc:sldMkLst>
          <pc:docMk/>
          <pc:sldMk cId="214614124" sldId="260"/>
        </pc:sldMkLst>
        <pc:spChg chg="mod">
          <ac:chgData name="Sebastiano Meneghin" userId="9f12ac7e-519c-4a0b-9a4b-006d156226d0" providerId="ADAL" clId="{9993F15E-4E80-4BB7-BA9F-9F142F34A1DA}" dt="2025-03-02T19:54:19.045" v="1752"/>
          <ac:spMkLst>
            <pc:docMk/>
            <pc:sldMk cId="214614124" sldId="260"/>
            <ac:spMk id="2" creationId="{00000000-0000-0000-0000-000000000000}"/>
          </ac:spMkLst>
        </pc:spChg>
        <pc:spChg chg="mod">
          <ac:chgData name="Sebastiano Meneghin" userId="9f12ac7e-519c-4a0b-9a4b-006d156226d0" providerId="ADAL" clId="{9993F15E-4E80-4BB7-BA9F-9F142F34A1DA}" dt="2025-03-02T19:54:19.045" v="1752"/>
          <ac:spMkLst>
            <pc:docMk/>
            <pc:sldMk cId="214614124" sldId="260"/>
            <ac:spMk id="4" creationId="{6335E477-06D3-0F14-10C7-1CD6A9AAA25E}"/>
          </ac:spMkLst>
        </pc:spChg>
        <pc:spChg chg="mod">
          <ac:chgData name="Sebastiano Meneghin" userId="9f12ac7e-519c-4a0b-9a4b-006d156226d0" providerId="ADAL" clId="{9993F15E-4E80-4BB7-BA9F-9F142F34A1DA}" dt="2025-03-04T21:03:24.877" v="2919" actId="20577"/>
          <ac:spMkLst>
            <pc:docMk/>
            <pc:sldMk cId="214614124" sldId="260"/>
            <ac:spMk id="7" creationId="{08072033-4A6D-E4B2-6F1E-87B2192E8D0F}"/>
          </ac:spMkLst>
        </pc:spChg>
        <pc:picChg chg="add mod">
          <ac:chgData name="Sebastiano Meneghin" userId="9f12ac7e-519c-4a0b-9a4b-006d156226d0" providerId="ADAL" clId="{9993F15E-4E80-4BB7-BA9F-9F142F34A1DA}" dt="2025-03-02T19:54:43.828" v="1758" actId="1036"/>
          <ac:picMkLst>
            <pc:docMk/>
            <pc:sldMk cId="214614124" sldId="260"/>
            <ac:picMk id="5" creationId="{E56E9B86-05D1-1A60-E26A-DD9831BD64D8}"/>
          </ac:picMkLst>
        </pc:picChg>
      </pc:sldChg>
      <pc:sldChg chg="addSp modSp mod ord modShow">
        <pc:chgData name="Sebastiano Meneghin" userId="9f12ac7e-519c-4a0b-9a4b-006d156226d0" providerId="ADAL" clId="{9993F15E-4E80-4BB7-BA9F-9F142F34A1DA}" dt="2025-03-04T21:17:20.724" v="3125"/>
        <pc:sldMkLst>
          <pc:docMk/>
          <pc:sldMk cId="3546674408" sldId="261"/>
        </pc:sldMkLst>
        <pc:spChg chg="mod">
          <ac:chgData name="Sebastiano Meneghin" userId="9f12ac7e-519c-4a0b-9a4b-006d156226d0" providerId="ADAL" clId="{9993F15E-4E80-4BB7-BA9F-9F142F34A1DA}" dt="2025-03-02T19:54:19.045" v="1752"/>
          <ac:spMkLst>
            <pc:docMk/>
            <pc:sldMk cId="3546674408" sldId="261"/>
            <ac:spMk id="8" creationId="{CD07CD98-2FEB-9387-69AB-5E640D41BDC9}"/>
          </ac:spMkLst>
        </pc:spChg>
        <pc:spChg chg="mod">
          <ac:chgData name="Sebastiano Meneghin" userId="9f12ac7e-519c-4a0b-9a4b-006d156226d0" providerId="ADAL" clId="{9993F15E-4E80-4BB7-BA9F-9F142F34A1DA}" dt="2025-03-02T18:33:22.849" v="301" actId="20577"/>
          <ac:spMkLst>
            <pc:docMk/>
            <pc:sldMk cId="3546674408" sldId="261"/>
            <ac:spMk id="10" creationId="{DBBABBDC-DECB-0B5B-6FF9-D5058748C5ED}"/>
          </ac:spMkLst>
        </pc:spChg>
        <pc:spChg chg="mod">
          <ac:chgData name="Sebastiano Meneghin" userId="9f12ac7e-519c-4a0b-9a4b-006d156226d0" providerId="ADAL" clId="{9993F15E-4E80-4BB7-BA9F-9F142F34A1DA}" dt="2025-03-02T19:54:19.045" v="1752"/>
          <ac:spMkLst>
            <pc:docMk/>
            <pc:sldMk cId="3546674408" sldId="261"/>
            <ac:spMk id="76" creationId="{4C4BB011-37D3-4A18-B09C-26AFCCDD6A5F}"/>
          </ac:spMkLst>
        </pc:spChg>
        <pc:picChg chg="add mod">
          <ac:chgData name="Sebastiano Meneghin" userId="9f12ac7e-519c-4a0b-9a4b-006d156226d0" providerId="ADAL" clId="{9993F15E-4E80-4BB7-BA9F-9F142F34A1DA}" dt="2025-03-02T19:54:56.247" v="1761"/>
          <ac:picMkLst>
            <pc:docMk/>
            <pc:sldMk cId="3546674408" sldId="261"/>
            <ac:picMk id="2" creationId="{D0F4A255-5D05-D05E-5B46-57420FEDC458}"/>
          </ac:picMkLst>
        </pc:picChg>
      </pc:sldChg>
      <pc:sldChg chg="modSp del mod ord">
        <pc:chgData name="Sebastiano Meneghin" userId="9f12ac7e-519c-4a0b-9a4b-006d156226d0" providerId="ADAL" clId="{9993F15E-4E80-4BB7-BA9F-9F142F34A1DA}" dt="2025-03-02T19:13:46.670" v="1005" actId="47"/>
        <pc:sldMkLst>
          <pc:docMk/>
          <pc:sldMk cId="1956147013" sldId="263"/>
        </pc:sldMkLst>
      </pc:sldChg>
      <pc:sldChg chg="modSp mod">
        <pc:chgData name="Sebastiano Meneghin" userId="9f12ac7e-519c-4a0b-9a4b-006d156226d0" providerId="ADAL" clId="{9993F15E-4E80-4BB7-BA9F-9F142F34A1DA}" dt="2025-03-04T21:16:36.120" v="3121" actId="1076"/>
        <pc:sldMkLst>
          <pc:docMk/>
          <pc:sldMk cId="1878867990" sldId="267"/>
        </pc:sldMkLst>
        <pc:spChg chg="mod">
          <ac:chgData name="Sebastiano Meneghin" userId="9f12ac7e-519c-4a0b-9a4b-006d156226d0" providerId="ADAL" clId="{9993F15E-4E80-4BB7-BA9F-9F142F34A1DA}" dt="2025-03-02T19:54:19.045" v="1752"/>
          <ac:spMkLst>
            <pc:docMk/>
            <pc:sldMk cId="1878867990" sldId="267"/>
            <ac:spMk id="6" creationId="{3CB74124-D55E-02D6-A08C-FC579601E9A3}"/>
          </ac:spMkLst>
        </pc:spChg>
        <pc:spChg chg="mod">
          <ac:chgData name="Sebastiano Meneghin" userId="9f12ac7e-519c-4a0b-9a4b-006d156226d0" providerId="ADAL" clId="{9993F15E-4E80-4BB7-BA9F-9F142F34A1DA}" dt="2025-03-02T19:54:19.045" v="1752"/>
          <ac:spMkLst>
            <pc:docMk/>
            <pc:sldMk cId="1878867990" sldId="267"/>
            <ac:spMk id="8" creationId="{6247A6EC-A0F6-1663-1A0F-9F566013D32D}"/>
          </ac:spMkLst>
        </pc:spChg>
        <pc:picChg chg="mod">
          <ac:chgData name="Sebastiano Meneghin" userId="9f12ac7e-519c-4a0b-9a4b-006d156226d0" providerId="ADAL" clId="{9993F15E-4E80-4BB7-BA9F-9F142F34A1DA}" dt="2025-03-04T21:16:36.120" v="3121" actId="1076"/>
          <ac:picMkLst>
            <pc:docMk/>
            <pc:sldMk cId="1878867990" sldId="267"/>
            <ac:picMk id="3" creationId="{3A77E455-454B-D67B-CFCD-984E602AE511}"/>
          </ac:picMkLst>
        </pc:picChg>
      </pc:sldChg>
      <pc:sldChg chg="del">
        <pc:chgData name="Sebastiano Meneghin" userId="9f12ac7e-519c-4a0b-9a4b-006d156226d0" providerId="ADAL" clId="{9993F15E-4E80-4BB7-BA9F-9F142F34A1DA}" dt="2025-03-02T19:14:49.308" v="1007" actId="47"/>
        <pc:sldMkLst>
          <pc:docMk/>
          <pc:sldMk cId="1618204065" sldId="268"/>
        </pc:sldMkLst>
      </pc:sldChg>
      <pc:sldChg chg="addSp delSp modSp mod modClrScheme chgLayout">
        <pc:chgData name="Sebastiano Meneghin" userId="9f12ac7e-519c-4a0b-9a4b-006d156226d0" providerId="ADAL" clId="{9993F15E-4E80-4BB7-BA9F-9F142F34A1DA}" dt="2025-03-04T21:43:22.674" v="3699" actId="20577"/>
        <pc:sldMkLst>
          <pc:docMk/>
          <pc:sldMk cId="255484024" sldId="276"/>
        </pc:sldMkLst>
        <pc:spChg chg="mod ord">
          <ac:chgData name="Sebastiano Meneghin" userId="9f12ac7e-519c-4a0b-9a4b-006d156226d0" providerId="ADAL" clId="{9993F15E-4E80-4BB7-BA9F-9F142F34A1DA}" dt="2025-03-04T21:43:22.674" v="3699" actId="20577"/>
          <ac:spMkLst>
            <pc:docMk/>
            <pc:sldMk cId="255484024" sldId="276"/>
            <ac:spMk id="2" creationId="{92168FBD-D179-2DE7-8631-BBDAA6884E99}"/>
          </ac:spMkLst>
        </pc:spChg>
        <pc:spChg chg="mod">
          <ac:chgData name="Sebastiano Meneghin" userId="9f12ac7e-519c-4a0b-9a4b-006d156226d0" providerId="ADAL" clId="{9993F15E-4E80-4BB7-BA9F-9F142F34A1DA}" dt="2025-03-04T21:07:51.807" v="2976"/>
          <ac:spMkLst>
            <pc:docMk/>
            <pc:sldMk cId="255484024" sldId="276"/>
            <ac:spMk id="5" creationId="{16624E68-4E2B-6DE9-48F7-A4CD1C363F47}"/>
          </ac:spMkLst>
        </pc:spChg>
        <pc:spChg chg="mod">
          <ac:chgData name="Sebastiano Meneghin" userId="9f12ac7e-519c-4a0b-9a4b-006d156226d0" providerId="ADAL" clId="{9993F15E-4E80-4BB7-BA9F-9F142F34A1DA}" dt="2025-03-04T21:07:51.807" v="2976"/>
          <ac:spMkLst>
            <pc:docMk/>
            <pc:sldMk cId="255484024" sldId="276"/>
            <ac:spMk id="6" creationId="{300ACE12-EC96-86BB-1CB9-FF6F2C8F0C26}"/>
          </ac:spMkLst>
        </pc:spChg>
        <pc:spChg chg="del mod">
          <ac:chgData name="Sebastiano Meneghin" userId="9f12ac7e-519c-4a0b-9a4b-006d156226d0" providerId="ADAL" clId="{9993F15E-4E80-4BB7-BA9F-9F142F34A1DA}" dt="2025-03-04T21:06:25.652" v="2931" actId="478"/>
          <ac:spMkLst>
            <pc:docMk/>
            <pc:sldMk cId="255484024" sldId="276"/>
            <ac:spMk id="7" creationId="{A0F9079C-4D72-1618-F2C0-C701A1A528D4}"/>
          </ac:spMkLst>
        </pc:spChg>
        <pc:spChg chg="mod ord">
          <ac:chgData name="Sebastiano Meneghin" userId="9f12ac7e-519c-4a0b-9a4b-006d156226d0" providerId="ADAL" clId="{9993F15E-4E80-4BB7-BA9F-9F142F34A1DA}" dt="2025-03-04T21:08:24.582" v="2984" actId="700"/>
          <ac:spMkLst>
            <pc:docMk/>
            <pc:sldMk cId="255484024" sldId="276"/>
            <ac:spMk id="8" creationId="{D1881DDF-22A6-96DF-6CA2-D5321F6CA750}"/>
          </ac:spMkLst>
        </pc:spChg>
        <pc:spChg chg="mod">
          <ac:chgData name="Sebastiano Meneghin" userId="9f12ac7e-519c-4a0b-9a4b-006d156226d0" providerId="ADAL" clId="{9993F15E-4E80-4BB7-BA9F-9F142F34A1DA}" dt="2025-03-04T21:07:51.807" v="2976"/>
          <ac:spMkLst>
            <pc:docMk/>
            <pc:sldMk cId="255484024" sldId="276"/>
            <ac:spMk id="9" creationId="{F846690E-C1FF-D225-6540-C0D584A1231B}"/>
          </ac:spMkLst>
        </pc:spChg>
        <pc:spChg chg="mod">
          <ac:chgData name="Sebastiano Meneghin" userId="9f12ac7e-519c-4a0b-9a4b-006d156226d0" providerId="ADAL" clId="{9993F15E-4E80-4BB7-BA9F-9F142F34A1DA}" dt="2025-03-04T21:07:51.807" v="2976"/>
          <ac:spMkLst>
            <pc:docMk/>
            <pc:sldMk cId="255484024" sldId="276"/>
            <ac:spMk id="10" creationId="{924A67CF-C281-C4AF-924F-6DE2ABAA98E0}"/>
          </ac:spMkLst>
        </pc:spChg>
        <pc:spChg chg="mod ord">
          <ac:chgData name="Sebastiano Meneghin" userId="9f12ac7e-519c-4a0b-9a4b-006d156226d0" providerId="ADAL" clId="{9993F15E-4E80-4BB7-BA9F-9F142F34A1DA}" dt="2025-03-04T21:08:24.582" v="2984" actId="700"/>
          <ac:spMkLst>
            <pc:docMk/>
            <pc:sldMk cId="255484024" sldId="276"/>
            <ac:spMk id="11" creationId="{F4281E70-EE4D-CC8F-45D4-5DE6EEF7EF30}"/>
          </ac:spMkLst>
        </pc:spChg>
        <pc:spChg chg="mod">
          <ac:chgData name="Sebastiano Meneghin" userId="9f12ac7e-519c-4a0b-9a4b-006d156226d0" providerId="ADAL" clId="{9993F15E-4E80-4BB7-BA9F-9F142F34A1DA}" dt="2025-03-04T21:07:51.807" v="2976"/>
          <ac:spMkLst>
            <pc:docMk/>
            <pc:sldMk cId="255484024" sldId="276"/>
            <ac:spMk id="12" creationId="{BC2835AD-E564-8BDF-38C2-E0AC82A38BB5}"/>
          </ac:spMkLst>
        </pc:spChg>
        <pc:spChg chg="mod">
          <ac:chgData name="Sebastiano Meneghin" userId="9f12ac7e-519c-4a0b-9a4b-006d156226d0" providerId="ADAL" clId="{9993F15E-4E80-4BB7-BA9F-9F142F34A1DA}" dt="2025-03-04T21:07:51.807" v="2976"/>
          <ac:spMkLst>
            <pc:docMk/>
            <pc:sldMk cId="255484024" sldId="276"/>
            <ac:spMk id="13" creationId="{5FFDD4FC-1264-B509-88EF-C4BE2BF011B3}"/>
          </ac:spMkLst>
        </pc:spChg>
        <pc:spChg chg="mod">
          <ac:chgData name="Sebastiano Meneghin" userId="9f12ac7e-519c-4a0b-9a4b-006d156226d0" providerId="ADAL" clId="{9993F15E-4E80-4BB7-BA9F-9F142F34A1DA}" dt="2025-03-04T21:07:51.807" v="2976"/>
          <ac:spMkLst>
            <pc:docMk/>
            <pc:sldMk cId="255484024" sldId="276"/>
            <ac:spMk id="14" creationId="{56E855F5-FCDA-A32C-F017-942597FABD28}"/>
          </ac:spMkLst>
        </pc:spChg>
        <pc:grpChg chg="add del mod">
          <ac:chgData name="Sebastiano Meneghin" userId="9f12ac7e-519c-4a0b-9a4b-006d156226d0" providerId="ADAL" clId="{9993F15E-4E80-4BB7-BA9F-9F142F34A1DA}" dt="2025-03-04T21:10:50.191" v="3036" actId="478"/>
          <ac:grpSpMkLst>
            <pc:docMk/>
            <pc:sldMk cId="255484024" sldId="276"/>
            <ac:grpSpMk id="3" creationId="{30D8A9BB-3087-EE26-C615-EC5F17A66710}"/>
          </ac:grpSpMkLst>
        </pc:grpChg>
        <pc:picChg chg="mod">
          <ac:chgData name="Sebastiano Meneghin" userId="9f12ac7e-519c-4a0b-9a4b-006d156226d0" providerId="ADAL" clId="{9993F15E-4E80-4BB7-BA9F-9F142F34A1DA}" dt="2025-03-04T21:07:51.807" v="2976"/>
          <ac:picMkLst>
            <pc:docMk/>
            <pc:sldMk cId="255484024" sldId="276"/>
            <ac:picMk id="4" creationId="{C4658D41-73B3-A43A-617D-F6C238DD2B6C}"/>
          </ac:picMkLst>
        </pc:picChg>
        <pc:picChg chg="add del mod">
          <ac:chgData name="Sebastiano Meneghin" userId="9f12ac7e-519c-4a0b-9a4b-006d156226d0" providerId="ADAL" clId="{9993F15E-4E80-4BB7-BA9F-9F142F34A1DA}" dt="2025-03-04T21:10:38.315" v="3033" actId="478"/>
          <ac:picMkLst>
            <pc:docMk/>
            <pc:sldMk cId="255484024" sldId="276"/>
            <ac:picMk id="15" creationId="{01F5CB8C-D6EC-6D96-93A4-05BDAFDC8A0B}"/>
          </ac:picMkLst>
        </pc:picChg>
        <pc:picChg chg="add del mod">
          <ac:chgData name="Sebastiano Meneghin" userId="9f12ac7e-519c-4a0b-9a4b-006d156226d0" providerId="ADAL" clId="{9993F15E-4E80-4BB7-BA9F-9F142F34A1DA}" dt="2025-03-04T21:10:38.315" v="3033" actId="478"/>
          <ac:picMkLst>
            <pc:docMk/>
            <pc:sldMk cId="255484024" sldId="276"/>
            <ac:picMk id="16" creationId="{F85DFE7B-E63F-8DE9-488A-0E39CBC07EEC}"/>
          </ac:picMkLst>
        </pc:picChg>
      </pc:sldChg>
      <pc:sldChg chg="modSp del mod">
        <pc:chgData name="Sebastiano Meneghin" userId="9f12ac7e-519c-4a0b-9a4b-006d156226d0" providerId="ADAL" clId="{9993F15E-4E80-4BB7-BA9F-9F142F34A1DA}" dt="2025-03-02T19:07:27.287" v="905" actId="47"/>
        <pc:sldMkLst>
          <pc:docMk/>
          <pc:sldMk cId="903744028" sldId="289"/>
        </pc:sldMkLst>
      </pc:sldChg>
      <pc:sldChg chg="addSp delSp modSp del mod ord modShow">
        <pc:chgData name="Sebastiano Meneghin" userId="9f12ac7e-519c-4a0b-9a4b-006d156226d0" providerId="ADAL" clId="{9993F15E-4E80-4BB7-BA9F-9F142F34A1DA}" dt="2025-03-04T21:17:04.862" v="3123" actId="47"/>
        <pc:sldMkLst>
          <pc:docMk/>
          <pc:sldMk cId="1985852404" sldId="291"/>
        </pc:sldMkLst>
      </pc:sldChg>
      <pc:sldChg chg="modSp">
        <pc:chgData name="Sebastiano Meneghin" userId="9f12ac7e-519c-4a0b-9a4b-006d156226d0" providerId="ADAL" clId="{9993F15E-4E80-4BB7-BA9F-9F142F34A1DA}" dt="2025-03-02T19:54:19.045" v="1752"/>
        <pc:sldMkLst>
          <pc:docMk/>
          <pc:sldMk cId="3291054752" sldId="293"/>
        </pc:sldMkLst>
        <pc:spChg chg="mod">
          <ac:chgData name="Sebastiano Meneghin" userId="9f12ac7e-519c-4a0b-9a4b-006d156226d0" providerId="ADAL" clId="{9993F15E-4E80-4BB7-BA9F-9F142F34A1DA}" dt="2025-03-02T19:54:19.045" v="1752"/>
          <ac:spMkLst>
            <pc:docMk/>
            <pc:sldMk cId="3291054752" sldId="293"/>
            <ac:spMk id="4" creationId="{E52B1386-9839-C1F8-3308-A41BB345C3F8}"/>
          </ac:spMkLst>
        </pc:spChg>
        <pc:spChg chg="mod">
          <ac:chgData name="Sebastiano Meneghin" userId="9f12ac7e-519c-4a0b-9a4b-006d156226d0" providerId="ADAL" clId="{9993F15E-4E80-4BB7-BA9F-9F142F34A1DA}" dt="2025-03-02T19:54:19.045" v="1752"/>
          <ac:spMkLst>
            <pc:docMk/>
            <pc:sldMk cId="3291054752" sldId="293"/>
            <ac:spMk id="8" creationId="{70251B52-0670-56C2-9170-2EBEB508978C}"/>
          </ac:spMkLst>
        </pc:spChg>
      </pc:sldChg>
      <pc:sldChg chg="modSp">
        <pc:chgData name="Sebastiano Meneghin" userId="9f12ac7e-519c-4a0b-9a4b-006d156226d0" providerId="ADAL" clId="{9993F15E-4E80-4BB7-BA9F-9F142F34A1DA}" dt="2025-03-02T19:54:19.045" v="1752"/>
        <pc:sldMkLst>
          <pc:docMk/>
          <pc:sldMk cId="152379497" sldId="294"/>
        </pc:sldMkLst>
        <pc:spChg chg="mod">
          <ac:chgData name="Sebastiano Meneghin" userId="9f12ac7e-519c-4a0b-9a4b-006d156226d0" providerId="ADAL" clId="{9993F15E-4E80-4BB7-BA9F-9F142F34A1DA}" dt="2025-03-02T19:54:19.045" v="1752"/>
          <ac:spMkLst>
            <pc:docMk/>
            <pc:sldMk cId="152379497" sldId="294"/>
            <ac:spMk id="8" creationId="{E6C84D96-B60B-710B-D586-96B028A7065F}"/>
          </ac:spMkLst>
        </pc:spChg>
      </pc:sldChg>
      <pc:sldChg chg="modSp">
        <pc:chgData name="Sebastiano Meneghin" userId="9f12ac7e-519c-4a0b-9a4b-006d156226d0" providerId="ADAL" clId="{9993F15E-4E80-4BB7-BA9F-9F142F34A1DA}" dt="2025-03-02T19:54:19.045" v="1752"/>
        <pc:sldMkLst>
          <pc:docMk/>
          <pc:sldMk cId="1690291538" sldId="299"/>
        </pc:sldMkLst>
        <pc:spChg chg="mod">
          <ac:chgData name="Sebastiano Meneghin" userId="9f12ac7e-519c-4a0b-9a4b-006d156226d0" providerId="ADAL" clId="{9993F15E-4E80-4BB7-BA9F-9F142F34A1DA}" dt="2025-03-02T19:54:19.045" v="1752"/>
          <ac:spMkLst>
            <pc:docMk/>
            <pc:sldMk cId="1690291538" sldId="299"/>
            <ac:spMk id="6" creationId="{070AD259-46B5-80D8-577A-FA4CA57EFFAC}"/>
          </ac:spMkLst>
        </pc:spChg>
        <pc:spChg chg="mod">
          <ac:chgData name="Sebastiano Meneghin" userId="9f12ac7e-519c-4a0b-9a4b-006d156226d0" providerId="ADAL" clId="{9993F15E-4E80-4BB7-BA9F-9F142F34A1DA}" dt="2025-03-02T19:54:19.045" v="1752"/>
          <ac:spMkLst>
            <pc:docMk/>
            <pc:sldMk cId="1690291538" sldId="299"/>
            <ac:spMk id="13" creationId="{406547AF-10B3-843F-8F5D-C4D023C7AAB5}"/>
          </ac:spMkLst>
        </pc:spChg>
      </pc:sldChg>
      <pc:sldChg chg="modSp mod ord modShow">
        <pc:chgData name="Sebastiano Meneghin" userId="9f12ac7e-519c-4a0b-9a4b-006d156226d0" providerId="ADAL" clId="{9993F15E-4E80-4BB7-BA9F-9F142F34A1DA}" dt="2025-03-04T21:18:08.746" v="3127"/>
        <pc:sldMkLst>
          <pc:docMk/>
          <pc:sldMk cId="1552362079" sldId="300"/>
        </pc:sldMkLst>
        <pc:spChg chg="mod">
          <ac:chgData name="Sebastiano Meneghin" userId="9f12ac7e-519c-4a0b-9a4b-006d156226d0" providerId="ADAL" clId="{9993F15E-4E80-4BB7-BA9F-9F142F34A1DA}" dt="2025-03-02T19:54:19.045" v="1752"/>
          <ac:spMkLst>
            <pc:docMk/>
            <pc:sldMk cId="1552362079" sldId="300"/>
            <ac:spMk id="8" creationId="{C4A9138B-35E4-983E-0583-D4CD7443CFA5}"/>
          </ac:spMkLst>
        </pc:spChg>
        <pc:spChg chg="mod">
          <ac:chgData name="Sebastiano Meneghin" userId="9f12ac7e-519c-4a0b-9a4b-006d156226d0" providerId="ADAL" clId="{9993F15E-4E80-4BB7-BA9F-9F142F34A1DA}" dt="2025-03-02T19:54:19.045" v="1752"/>
          <ac:spMkLst>
            <pc:docMk/>
            <pc:sldMk cId="1552362079" sldId="300"/>
            <ac:spMk id="10" creationId="{1308C601-4C8A-F78C-2F37-DCF3B4CD647F}"/>
          </ac:spMkLst>
        </pc:spChg>
      </pc:sldChg>
      <pc:sldChg chg="addSp delSp modSp mod modClrScheme chgLayout modNotesTx">
        <pc:chgData name="Sebastiano Meneghin" userId="9f12ac7e-519c-4a0b-9a4b-006d156226d0" providerId="ADAL" clId="{9993F15E-4E80-4BB7-BA9F-9F142F34A1DA}" dt="2025-03-04T22:29:58.188" v="4340" actId="1036"/>
        <pc:sldMkLst>
          <pc:docMk/>
          <pc:sldMk cId="1946091806" sldId="307"/>
        </pc:sldMkLst>
        <pc:spChg chg="mod ord">
          <ac:chgData name="Sebastiano Meneghin" userId="9f12ac7e-519c-4a0b-9a4b-006d156226d0" providerId="ADAL" clId="{9993F15E-4E80-4BB7-BA9F-9F142F34A1DA}" dt="2025-03-04T21:25:08.423" v="3182" actId="700"/>
          <ac:spMkLst>
            <pc:docMk/>
            <pc:sldMk cId="1946091806" sldId="307"/>
            <ac:spMk id="2" creationId="{9233BAD4-A433-CF62-87F7-C1BD29E4981E}"/>
          </ac:spMkLst>
        </pc:spChg>
        <pc:spChg chg="add del mod ord">
          <ac:chgData name="Sebastiano Meneghin" userId="9f12ac7e-519c-4a0b-9a4b-006d156226d0" providerId="ADAL" clId="{9993F15E-4E80-4BB7-BA9F-9F142F34A1DA}" dt="2025-03-04T20:20:56.060" v="1943" actId="478"/>
          <ac:spMkLst>
            <pc:docMk/>
            <pc:sldMk cId="1946091806" sldId="307"/>
            <ac:spMk id="3" creationId="{1ECD4982-D070-B1E8-31C1-F9868384CABB}"/>
          </ac:spMkLst>
        </pc:spChg>
        <pc:spChg chg="add del mod">
          <ac:chgData name="Sebastiano Meneghin" userId="9f12ac7e-519c-4a0b-9a4b-006d156226d0" providerId="ADAL" clId="{9993F15E-4E80-4BB7-BA9F-9F142F34A1DA}" dt="2025-03-04T20:22:27" v="1970" actId="478"/>
          <ac:spMkLst>
            <pc:docMk/>
            <pc:sldMk cId="1946091806" sldId="307"/>
            <ac:spMk id="4" creationId="{4F32B6C9-005F-6037-0FAF-76E3BD6F4C97}"/>
          </ac:spMkLst>
        </pc:spChg>
        <pc:spChg chg="add del mod">
          <ac:chgData name="Sebastiano Meneghin" userId="9f12ac7e-519c-4a0b-9a4b-006d156226d0" providerId="ADAL" clId="{9993F15E-4E80-4BB7-BA9F-9F142F34A1DA}" dt="2025-03-04T21:25:02.827" v="3181" actId="478"/>
          <ac:spMkLst>
            <pc:docMk/>
            <pc:sldMk cId="1946091806" sldId="307"/>
            <ac:spMk id="5" creationId="{6239A097-A6D2-7081-537E-41C9C9977503}"/>
          </ac:spMkLst>
        </pc:spChg>
        <pc:spChg chg="add del mod">
          <ac:chgData name="Sebastiano Meneghin" userId="9f12ac7e-519c-4a0b-9a4b-006d156226d0" providerId="ADAL" clId="{9993F15E-4E80-4BB7-BA9F-9F142F34A1DA}" dt="2025-03-04T20:22:28.269" v="1971" actId="478"/>
          <ac:spMkLst>
            <pc:docMk/>
            <pc:sldMk cId="1946091806" sldId="307"/>
            <ac:spMk id="6" creationId="{BBC651F7-23B0-A245-3A0E-AE03C34564C9}"/>
          </ac:spMkLst>
        </pc:spChg>
        <pc:spChg chg="add del mod">
          <ac:chgData name="Sebastiano Meneghin" userId="9f12ac7e-519c-4a0b-9a4b-006d156226d0" providerId="ADAL" clId="{9993F15E-4E80-4BB7-BA9F-9F142F34A1DA}" dt="2025-03-04T21:25:02.827" v="3181" actId="478"/>
          <ac:spMkLst>
            <pc:docMk/>
            <pc:sldMk cId="1946091806" sldId="307"/>
            <ac:spMk id="7" creationId="{14FFAA2D-F0BD-06C9-0CED-9F8FAC7177F9}"/>
          </ac:spMkLst>
        </pc:spChg>
        <pc:spChg chg="add del mod">
          <ac:chgData name="Sebastiano Meneghin" userId="9f12ac7e-519c-4a0b-9a4b-006d156226d0" providerId="ADAL" clId="{9993F15E-4E80-4BB7-BA9F-9F142F34A1DA}" dt="2025-03-04T21:25:02.827" v="3181" actId="478"/>
          <ac:spMkLst>
            <pc:docMk/>
            <pc:sldMk cId="1946091806" sldId="307"/>
            <ac:spMk id="8" creationId="{A6F33532-DB39-4AF7-09C4-0D157AE80F98}"/>
          </ac:spMkLst>
        </pc:spChg>
        <pc:spChg chg="del">
          <ac:chgData name="Sebastiano Meneghin" userId="9f12ac7e-519c-4a0b-9a4b-006d156226d0" providerId="ADAL" clId="{9993F15E-4E80-4BB7-BA9F-9F142F34A1DA}" dt="2025-03-04T20:22:11.035" v="1960" actId="478"/>
          <ac:spMkLst>
            <pc:docMk/>
            <pc:sldMk cId="1946091806" sldId="307"/>
            <ac:spMk id="9" creationId="{B96DDB19-EEF4-3B89-694B-061A7598BFAF}"/>
          </ac:spMkLst>
        </pc:spChg>
        <pc:spChg chg="add del">
          <ac:chgData name="Sebastiano Meneghin" userId="9f12ac7e-519c-4a0b-9a4b-006d156226d0" providerId="ADAL" clId="{9993F15E-4E80-4BB7-BA9F-9F142F34A1DA}" dt="2025-03-04T20:24:19.789" v="1983" actId="478"/>
          <ac:spMkLst>
            <pc:docMk/>
            <pc:sldMk cId="1946091806" sldId="307"/>
            <ac:spMk id="11" creationId="{10009167-D17D-FD44-595A-1716BC17BFD0}"/>
          </ac:spMkLst>
        </pc:spChg>
        <pc:spChg chg="add del mod">
          <ac:chgData name="Sebastiano Meneghin" userId="9f12ac7e-519c-4a0b-9a4b-006d156226d0" providerId="ADAL" clId="{9993F15E-4E80-4BB7-BA9F-9F142F34A1DA}" dt="2025-03-04T20:25:03.815" v="1996"/>
          <ac:spMkLst>
            <pc:docMk/>
            <pc:sldMk cId="1946091806" sldId="307"/>
            <ac:spMk id="12" creationId="{528AFFE3-ECCB-C6B5-A07A-91FBA3FBB604}"/>
          </ac:spMkLst>
        </pc:spChg>
        <pc:spChg chg="del mod ord">
          <ac:chgData name="Sebastiano Meneghin" userId="9f12ac7e-519c-4a0b-9a4b-006d156226d0" providerId="ADAL" clId="{9993F15E-4E80-4BB7-BA9F-9F142F34A1DA}" dt="2025-03-04T21:25:02.827" v="3181" actId="478"/>
          <ac:spMkLst>
            <pc:docMk/>
            <pc:sldMk cId="1946091806" sldId="307"/>
            <ac:spMk id="13" creationId="{4AFB2A80-FB63-B017-FB70-FFA86565B414}"/>
          </ac:spMkLst>
        </pc:spChg>
        <pc:spChg chg="add del mod">
          <ac:chgData name="Sebastiano Meneghin" userId="9f12ac7e-519c-4a0b-9a4b-006d156226d0" providerId="ADAL" clId="{9993F15E-4E80-4BB7-BA9F-9F142F34A1DA}" dt="2025-03-04T20:52:58.713" v="2725" actId="478"/>
          <ac:spMkLst>
            <pc:docMk/>
            <pc:sldMk cId="1946091806" sldId="307"/>
            <ac:spMk id="14" creationId="{EF0DA3B4-4A5F-D059-0A5A-C7C16350377A}"/>
          </ac:spMkLst>
        </pc:spChg>
        <pc:spChg chg="del">
          <ac:chgData name="Sebastiano Meneghin" userId="9f12ac7e-519c-4a0b-9a4b-006d156226d0" providerId="ADAL" clId="{9993F15E-4E80-4BB7-BA9F-9F142F34A1DA}" dt="2025-03-04T20:22:13.510" v="1961" actId="478"/>
          <ac:spMkLst>
            <pc:docMk/>
            <pc:sldMk cId="1946091806" sldId="307"/>
            <ac:spMk id="15" creationId="{872C1028-AA74-E078-6CCB-A36AB65643AF}"/>
          </ac:spMkLst>
        </pc:spChg>
        <pc:spChg chg="add del mod">
          <ac:chgData name="Sebastiano Meneghin" userId="9f12ac7e-519c-4a0b-9a4b-006d156226d0" providerId="ADAL" clId="{9993F15E-4E80-4BB7-BA9F-9F142F34A1DA}" dt="2025-03-04T20:53:23.172" v="2741" actId="478"/>
          <ac:spMkLst>
            <pc:docMk/>
            <pc:sldMk cId="1946091806" sldId="307"/>
            <ac:spMk id="16" creationId="{651D6EEA-A8DB-ED32-C811-9C545FE9C9D5}"/>
          </ac:spMkLst>
        </pc:spChg>
        <pc:spChg chg="add del mod">
          <ac:chgData name="Sebastiano Meneghin" userId="9f12ac7e-519c-4a0b-9a4b-006d156226d0" providerId="ADAL" clId="{9993F15E-4E80-4BB7-BA9F-9F142F34A1DA}" dt="2025-03-04T20:50:41.304" v="2592" actId="478"/>
          <ac:spMkLst>
            <pc:docMk/>
            <pc:sldMk cId="1946091806" sldId="307"/>
            <ac:spMk id="17" creationId="{73EE8332-DEEF-CB75-216F-C960FB839F64}"/>
          </ac:spMkLst>
        </pc:spChg>
        <pc:spChg chg="del">
          <ac:chgData name="Sebastiano Meneghin" userId="9f12ac7e-519c-4a0b-9a4b-006d156226d0" providerId="ADAL" clId="{9993F15E-4E80-4BB7-BA9F-9F142F34A1DA}" dt="2025-03-04T20:20:47.267" v="1941" actId="478"/>
          <ac:spMkLst>
            <pc:docMk/>
            <pc:sldMk cId="1946091806" sldId="307"/>
            <ac:spMk id="18" creationId="{6C5943B6-1098-D4D5-51EB-FF71B213AB63}"/>
          </ac:spMkLst>
        </pc:spChg>
        <pc:spChg chg="add del mod">
          <ac:chgData name="Sebastiano Meneghin" userId="9f12ac7e-519c-4a0b-9a4b-006d156226d0" providerId="ADAL" clId="{9993F15E-4E80-4BB7-BA9F-9F142F34A1DA}" dt="2025-03-04T21:25:02.827" v="3181" actId="478"/>
          <ac:spMkLst>
            <pc:docMk/>
            <pc:sldMk cId="1946091806" sldId="307"/>
            <ac:spMk id="19" creationId="{FA104C60-F45E-1537-C0E8-CB378B12D0FB}"/>
          </ac:spMkLst>
        </pc:spChg>
        <pc:spChg chg="add del mod">
          <ac:chgData name="Sebastiano Meneghin" userId="9f12ac7e-519c-4a0b-9a4b-006d156226d0" providerId="ADAL" clId="{9993F15E-4E80-4BB7-BA9F-9F142F34A1DA}" dt="2025-03-04T21:25:02.827" v="3181" actId="478"/>
          <ac:spMkLst>
            <pc:docMk/>
            <pc:sldMk cId="1946091806" sldId="307"/>
            <ac:spMk id="20" creationId="{C02569EB-094A-C25B-5B96-3A054FE2D346}"/>
          </ac:spMkLst>
        </pc:spChg>
        <pc:spChg chg="add del mod">
          <ac:chgData name="Sebastiano Meneghin" userId="9f12ac7e-519c-4a0b-9a4b-006d156226d0" providerId="ADAL" clId="{9993F15E-4E80-4BB7-BA9F-9F142F34A1DA}" dt="2025-03-04T21:25:02.827" v="3181" actId="478"/>
          <ac:spMkLst>
            <pc:docMk/>
            <pc:sldMk cId="1946091806" sldId="307"/>
            <ac:spMk id="21" creationId="{6D760E86-408A-DE4F-3006-5008A1B72F46}"/>
          </ac:spMkLst>
        </pc:spChg>
        <pc:spChg chg="add del mod ord">
          <ac:chgData name="Sebastiano Meneghin" userId="9f12ac7e-519c-4a0b-9a4b-006d156226d0" providerId="ADAL" clId="{9993F15E-4E80-4BB7-BA9F-9F142F34A1DA}" dt="2025-03-04T21:49:19.022" v="3745" actId="478"/>
          <ac:spMkLst>
            <pc:docMk/>
            <pc:sldMk cId="1946091806" sldId="307"/>
            <ac:spMk id="22" creationId="{AFA7FFA4-065D-31A3-67B3-161C7927C3AF}"/>
          </ac:spMkLst>
        </pc:spChg>
        <pc:spChg chg="add del mod">
          <ac:chgData name="Sebastiano Meneghin" userId="9f12ac7e-519c-4a0b-9a4b-006d156226d0" providerId="ADAL" clId="{9993F15E-4E80-4BB7-BA9F-9F142F34A1DA}" dt="2025-03-04T21:54:03.814" v="3797" actId="478"/>
          <ac:spMkLst>
            <pc:docMk/>
            <pc:sldMk cId="1946091806" sldId="307"/>
            <ac:spMk id="23" creationId="{1D9B0D45-2A03-A488-FCBB-5386017192C8}"/>
          </ac:spMkLst>
        </pc:spChg>
        <pc:spChg chg="add del mod">
          <ac:chgData name="Sebastiano Meneghin" userId="9f12ac7e-519c-4a0b-9a4b-006d156226d0" providerId="ADAL" clId="{9993F15E-4E80-4BB7-BA9F-9F142F34A1DA}" dt="2025-03-04T21:54:03.814" v="3797" actId="478"/>
          <ac:spMkLst>
            <pc:docMk/>
            <pc:sldMk cId="1946091806" sldId="307"/>
            <ac:spMk id="24" creationId="{533B0005-24B0-C6B2-331C-C74B194850C8}"/>
          </ac:spMkLst>
        </pc:spChg>
        <pc:spChg chg="add del mod">
          <ac:chgData name="Sebastiano Meneghin" userId="9f12ac7e-519c-4a0b-9a4b-006d156226d0" providerId="ADAL" clId="{9993F15E-4E80-4BB7-BA9F-9F142F34A1DA}" dt="2025-03-04T21:50:21.870" v="3758" actId="478"/>
          <ac:spMkLst>
            <pc:docMk/>
            <pc:sldMk cId="1946091806" sldId="307"/>
            <ac:spMk id="25" creationId="{1E1D212C-3E7A-6E8D-4BC1-41450B9F2F3C}"/>
          </ac:spMkLst>
        </pc:spChg>
        <pc:spChg chg="add del mod">
          <ac:chgData name="Sebastiano Meneghin" userId="9f12ac7e-519c-4a0b-9a4b-006d156226d0" providerId="ADAL" clId="{9993F15E-4E80-4BB7-BA9F-9F142F34A1DA}" dt="2025-03-04T21:54:03.814" v="3797" actId="478"/>
          <ac:spMkLst>
            <pc:docMk/>
            <pc:sldMk cId="1946091806" sldId="307"/>
            <ac:spMk id="26" creationId="{91C044AB-D6EE-6684-0CC1-0610242E4CF8}"/>
          </ac:spMkLst>
        </pc:spChg>
        <pc:spChg chg="add del mod">
          <ac:chgData name="Sebastiano Meneghin" userId="9f12ac7e-519c-4a0b-9a4b-006d156226d0" providerId="ADAL" clId="{9993F15E-4E80-4BB7-BA9F-9F142F34A1DA}" dt="2025-03-04T21:51:31.474" v="3773" actId="478"/>
          <ac:spMkLst>
            <pc:docMk/>
            <pc:sldMk cId="1946091806" sldId="307"/>
            <ac:spMk id="27" creationId="{36D709EF-1738-766F-24A4-98F8A185E3AC}"/>
          </ac:spMkLst>
        </pc:spChg>
        <pc:spChg chg="add del mod">
          <ac:chgData name="Sebastiano Meneghin" userId="9f12ac7e-519c-4a0b-9a4b-006d156226d0" providerId="ADAL" clId="{9993F15E-4E80-4BB7-BA9F-9F142F34A1DA}" dt="2025-03-04T21:54:03.814" v="3797" actId="478"/>
          <ac:spMkLst>
            <pc:docMk/>
            <pc:sldMk cId="1946091806" sldId="307"/>
            <ac:spMk id="30" creationId="{C72C2186-ED50-7159-3EFA-C96A33C76736}"/>
          </ac:spMkLst>
        </pc:spChg>
        <pc:spChg chg="add del mod">
          <ac:chgData name="Sebastiano Meneghin" userId="9f12ac7e-519c-4a0b-9a4b-006d156226d0" providerId="ADAL" clId="{9993F15E-4E80-4BB7-BA9F-9F142F34A1DA}" dt="2025-03-04T21:54:03.814" v="3797" actId="478"/>
          <ac:spMkLst>
            <pc:docMk/>
            <pc:sldMk cId="1946091806" sldId="307"/>
            <ac:spMk id="31" creationId="{CC185904-6352-18E2-9D47-C8653361F9CE}"/>
          </ac:spMkLst>
        </pc:spChg>
        <pc:spChg chg="add del mod">
          <ac:chgData name="Sebastiano Meneghin" userId="9f12ac7e-519c-4a0b-9a4b-006d156226d0" providerId="ADAL" clId="{9993F15E-4E80-4BB7-BA9F-9F142F34A1DA}" dt="2025-03-04T21:54:03.814" v="3797" actId="478"/>
          <ac:spMkLst>
            <pc:docMk/>
            <pc:sldMk cId="1946091806" sldId="307"/>
            <ac:spMk id="32" creationId="{D6428342-146C-2C02-C7D6-0D6FBB12AD3A}"/>
          </ac:spMkLst>
        </pc:spChg>
        <pc:spChg chg="add del mod">
          <ac:chgData name="Sebastiano Meneghin" userId="9f12ac7e-519c-4a0b-9a4b-006d156226d0" providerId="ADAL" clId="{9993F15E-4E80-4BB7-BA9F-9F142F34A1DA}" dt="2025-03-04T21:54:03.814" v="3797" actId="478"/>
          <ac:spMkLst>
            <pc:docMk/>
            <pc:sldMk cId="1946091806" sldId="307"/>
            <ac:spMk id="33" creationId="{622BCFB6-8E9D-7C57-12DC-B898B6EA9A4D}"/>
          </ac:spMkLst>
        </pc:spChg>
        <pc:spChg chg="add del">
          <ac:chgData name="Sebastiano Meneghin" userId="9f12ac7e-519c-4a0b-9a4b-006d156226d0" providerId="ADAL" clId="{9993F15E-4E80-4BB7-BA9F-9F142F34A1DA}" dt="2025-03-04T22:06:40.859" v="3846" actId="22"/>
          <ac:spMkLst>
            <pc:docMk/>
            <pc:sldMk cId="1946091806" sldId="307"/>
            <ac:spMk id="55" creationId="{B586C042-2AEC-BE85-513E-EBDD10A39DD1}"/>
          </ac:spMkLst>
        </pc:spChg>
        <pc:spChg chg="add mod">
          <ac:chgData name="Sebastiano Meneghin" userId="9f12ac7e-519c-4a0b-9a4b-006d156226d0" providerId="ADAL" clId="{9993F15E-4E80-4BB7-BA9F-9F142F34A1DA}" dt="2025-03-04T22:22:58.790" v="4298" actId="1076"/>
          <ac:spMkLst>
            <pc:docMk/>
            <pc:sldMk cId="1946091806" sldId="307"/>
            <ac:spMk id="60" creationId="{D147CBB5-34C0-1313-DBA8-CD4428767B60}"/>
          </ac:spMkLst>
        </pc:spChg>
        <pc:spChg chg="add mod">
          <ac:chgData name="Sebastiano Meneghin" userId="9f12ac7e-519c-4a0b-9a4b-006d156226d0" providerId="ADAL" clId="{9993F15E-4E80-4BB7-BA9F-9F142F34A1DA}" dt="2025-03-04T22:23:06.422" v="4299" actId="1076"/>
          <ac:spMkLst>
            <pc:docMk/>
            <pc:sldMk cId="1946091806" sldId="307"/>
            <ac:spMk id="61" creationId="{00FA128C-D272-4B26-D803-78221B35F663}"/>
          </ac:spMkLst>
        </pc:spChg>
        <pc:spChg chg="add mod">
          <ac:chgData name="Sebastiano Meneghin" userId="9f12ac7e-519c-4a0b-9a4b-006d156226d0" providerId="ADAL" clId="{9993F15E-4E80-4BB7-BA9F-9F142F34A1DA}" dt="2025-03-04T22:29:58.188" v="4340" actId="1036"/>
          <ac:spMkLst>
            <pc:docMk/>
            <pc:sldMk cId="1946091806" sldId="307"/>
            <ac:spMk id="62" creationId="{91018844-AAE5-FA43-A2DE-C1F93A4F7E65}"/>
          </ac:spMkLst>
        </pc:spChg>
        <pc:picChg chg="add mod">
          <ac:chgData name="Sebastiano Meneghin" userId="9f12ac7e-519c-4a0b-9a4b-006d156226d0" providerId="ADAL" clId="{9993F15E-4E80-4BB7-BA9F-9F142F34A1DA}" dt="2025-03-04T22:12:16.398" v="4017" actId="1037"/>
          <ac:picMkLst>
            <pc:docMk/>
            <pc:sldMk cId="1946091806" sldId="307"/>
            <ac:picMk id="57" creationId="{A8B31B49-602C-FD30-C0DA-15E3FA38D8A6}"/>
          </ac:picMkLst>
        </pc:picChg>
        <pc:picChg chg="add mod">
          <ac:chgData name="Sebastiano Meneghin" userId="9f12ac7e-519c-4a0b-9a4b-006d156226d0" providerId="ADAL" clId="{9993F15E-4E80-4BB7-BA9F-9F142F34A1DA}" dt="2025-03-04T22:12:16.398" v="4017" actId="1037"/>
          <ac:picMkLst>
            <pc:docMk/>
            <pc:sldMk cId="1946091806" sldId="307"/>
            <ac:picMk id="59" creationId="{83144E1C-F884-22F4-5EBE-EAF9E5BC420D}"/>
          </ac:picMkLst>
        </pc:picChg>
        <pc:cxnChg chg="add del">
          <ac:chgData name="Sebastiano Meneghin" userId="9f12ac7e-519c-4a0b-9a4b-006d156226d0" providerId="ADAL" clId="{9993F15E-4E80-4BB7-BA9F-9F142F34A1DA}" dt="2025-03-04T21:51:24.653" v="3772" actId="478"/>
          <ac:cxnSpMkLst>
            <pc:docMk/>
            <pc:sldMk cId="1946091806" sldId="307"/>
            <ac:cxnSpMk id="29" creationId="{3593FC08-E310-736B-2AAE-67ACDE5BC6D9}"/>
          </ac:cxnSpMkLst>
        </pc:cxnChg>
        <pc:cxnChg chg="add del mod">
          <ac:chgData name="Sebastiano Meneghin" userId="9f12ac7e-519c-4a0b-9a4b-006d156226d0" providerId="ADAL" clId="{9993F15E-4E80-4BB7-BA9F-9F142F34A1DA}" dt="2025-03-04T21:57:13.774" v="3844" actId="478"/>
          <ac:cxnSpMkLst>
            <pc:docMk/>
            <pc:sldMk cId="1946091806" sldId="307"/>
            <ac:cxnSpMk id="35" creationId="{A9AE5BB2-F59F-A1F7-125C-84E8755792C1}"/>
          </ac:cxnSpMkLst>
        </pc:cxnChg>
        <pc:cxnChg chg="add del mod">
          <ac:chgData name="Sebastiano Meneghin" userId="9f12ac7e-519c-4a0b-9a4b-006d156226d0" providerId="ADAL" clId="{9993F15E-4E80-4BB7-BA9F-9F142F34A1DA}" dt="2025-03-04T21:57:13.774" v="3844" actId="478"/>
          <ac:cxnSpMkLst>
            <pc:docMk/>
            <pc:sldMk cId="1946091806" sldId="307"/>
            <ac:cxnSpMk id="38" creationId="{5E358E7A-4F68-D97E-FD71-27F8EDDC5192}"/>
          </ac:cxnSpMkLst>
        </pc:cxnChg>
        <pc:cxnChg chg="add del mod">
          <ac:chgData name="Sebastiano Meneghin" userId="9f12ac7e-519c-4a0b-9a4b-006d156226d0" providerId="ADAL" clId="{9993F15E-4E80-4BB7-BA9F-9F142F34A1DA}" dt="2025-03-04T21:57:13.774" v="3844" actId="478"/>
          <ac:cxnSpMkLst>
            <pc:docMk/>
            <pc:sldMk cId="1946091806" sldId="307"/>
            <ac:cxnSpMk id="39" creationId="{AA370584-EE6F-8739-D821-8899D1D56399}"/>
          </ac:cxnSpMkLst>
        </pc:cxnChg>
        <pc:cxnChg chg="add del mod">
          <ac:chgData name="Sebastiano Meneghin" userId="9f12ac7e-519c-4a0b-9a4b-006d156226d0" providerId="ADAL" clId="{9993F15E-4E80-4BB7-BA9F-9F142F34A1DA}" dt="2025-03-04T21:57:13.774" v="3844" actId="478"/>
          <ac:cxnSpMkLst>
            <pc:docMk/>
            <pc:sldMk cId="1946091806" sldId="307"/>
            <ac:cxnSpMk id="40" creationId="{7B8C5F9F-94A0-DBF5-1683-7AEAFF29548F}"/>
          </ac:cxnSpMkLst>
        </pc:cxnChg>
        <pc:cxnChg chg="add del mod">
          <ac:chgData name="Sebastiano Meneghin" userId="9f12ac7e-519c-4a0b-9a4b-006d156226d0" providerId="ADAL" clId="{9993F15E-4E80-4BB7-BA9F-9F142F34A1DA}" dt="2025-03-04T21:57:13.774" v="3844" actId="478"/>
          <ac:cxnSpMkLst>
            <pc:docMk/>
            <pc:sldMk cId="1946091806" sldId="307"/>
            <ac:cxnSpMk id="41" creationId="{467541DA-4670-DD90-7F86-0E2A2B2C9349}"/>
          </ac:cxnSpMkLst>
        </pc:cxnChg>
        <pc:cxnChg chg="add del mod">
          <ac:chgData name="Sebastiano Meneghin" userId="9f12ac7e-519c-4a0b-9a4b-006d156226d0" providerId="ADAL" clId="{9993F15E-4E80-4BB7-BA9F-9F142F34A1DA}" dt="2025-03-04T21:57:13.774" v="3844" actId="478"/>
          <ac:cxnSpMkLst>
            <pc:docMk/>
            <pc:sldMk cId="1946091806" sldId="307"/>
            <ac:cxnSpMk id="42" creationId="{349BD601-4F24-9E63-E204-94FC42AB831B}"/>
          </ac:cxnSpMkLst>
        </pc:cxnChg>
        <pc:cxnChg chg="add del mod">
          <ac:chgData name="Sebastiano Meneghin" userId="9f12ac7e-519c-4a0b-9a4b-006d156226d0" providerId="ADAL" clId="{9993F15E-4E80-4BB7-BA9F-9F142F34A1DA}" dt="2025-03-04T21:57:13.774" v="3844" actId="478"/>
          <ac:cxnSpMkLst>
            <pc:docMk/>
            <pc:sldMk cId="1946091806" sldId="307"/>
            <ac:cxnSpMk id="43" creationId="{18844BF1-AA19-28F2-5E40-C0FCA9F16402}"/>
          </ac:cxnSpMkLst>
        </pc:cxnChg>
        <pc:cxnChg chg="add del mod">
          <ac:chgData name="Sebastiano Meneghin" userId="9f12ac7e-519c-4a0b-9a4b-006d156226d0" providerId="ADAL" clId="{9993F15E-4E80-4BB7-BA9F-9F142F34A1DA}" dt="2025-03-04T21:57:13.774" v="3844" actId="478"/>
          <ac:cxnSpMkLst>
            <pc:docMk/>
            <pc:sldMk cId="1946091806" sldId="307"/>
            <ac:cxnSpMk id="45" creationId="{1CDBD5C4-318C-2620-99AD-CA8C02AB0DC0}"/>
          </ac:cxnSpMkLst>
        </pc:cxnChg>
        <pc:cxnChg chg="add del mod">
          <ac:chgData name="Sebastiano Meneghin" userId="9f12ac7e-519c-4a0b-9a4b-006d156226d0" providerId="ADAL" clId="{9993F15E-4E80-4BB7-BA9F-9F142F34A1DA}" dt="2025-03-04T21:57:13.774" v="3844" actId="478"/>
          <ac:cxnSpMkLst>
            <pc:docMk/>
            <pc:sldMk cId="1946091806" sldId="307"/>
            <ac:cxnSpMk id="48" creationId="{D3DC8910-B899-3B3F-459F-AE25F25BC0CA}"/>
          </ac:cxnSpMkLst>
        </pc:cxnChg>
        <pc:cxnChg chg="add mod">
          <ac:chgData name="Sebastiano Meneghin" userId="9f12ac7e-519c-4a0b-9a4b-006d156226d0" providerId="ADAL" clId="{9993F15E-4E80-4BB7-BA9F-9F142F34A1DA}" dt="2025-03-04T21:56:59.516" v="3843" actId="1037"/>
          <ac:cxnSpMkLst>
            <pc:docMk/>
            <pc:sldMk cId="1946091806" sldId="307"/>
            <ac:cxnSpMk id="49" creationId="{B1522652-CBC1-2655-7DFD-590A71A72986}"/>
          </ac:cxnSpMkLst>
        </pc:cxnChg>
        <pc:cxnChg chg="add mod">
          <ac:chgData name="Sebastiano Meneghin" userId="9f12ac7e-519c-4a0b-9a4b-006d156226d0" providerId="ADAL" clId="{9993F15E-4E80-4BB7-BA9F-9F142F34A1DA}" dt="2025-03-04T21:56:45.263" v="3830" actId="1076"/>
          <ac:cxnSpMkLst>
            <pc:docMk/>
            <pc:sldMk cId="1946091806" sldId="307"/>
            <ac:cxnSpMk id="50" creationId="{EF9B5FAE-C264-C298-D6C3-A4D814AB6CA8}"/>
          </ac:cxnSpMkLst>
        </pc:cxnChg>
        <pc:cxnChg chg="add del mod">
          <ac:chgData name="Sebastiano Meneghin" userId="9f12ac7e-519c-4a0b-9a4b-006d156226d0" providerId="ADAL" clId="{9993F15E-4E80-4BB7-BA9F-9F142F34A1DA}" dt="2025-03-04T21:57:13.774" v="3844" actId="478"/>
          <ac:cxnSpMkLst>
            <pc:docMk/>
            <pc:sldMk cId="1946091806" sldId="307"/>
            <ac:cxnSpMk id="51" creationId="{EE05ED92-EC19-FC1C-7792-28D469201CB5}"/>
          </ac:cxnSpMkLst>
        </pc:cxnChg>
      </pc:sldChg>
      <pc:sldChg chg="del">
        <pc:chgData name="Sebastiano Meneghin" userId="9f12ac7e-519c-4a0b-9a4b-006d156226d0" providerId="ADAL" clId="{9993F15E-4E80-4BB7-BA9F-9F142F34A1DA}" dt="2025-03-02T19:14:52.900" v="1009" actId="47"/>
        <pc:sldMkLst>
          <pc:docMk/>
          <pc:sldMk cId="4203550171" sldId="316"/>
        </pc:sldMkLst>
      </pc:sldChg>
      <pc:sldChg chg="modSp del">
        <pc:chgData name="Sebastiano Meneghin" userId="9f12ac7e-519c-4a0b-9a4b-006d156226d0" providerId="ADAL" clId="{9993F15E-4E80-4BB7-BA9F-9F142F34A1DA}" dt="2025-03-04T21:15:38.166" v="3112" actId="47"/>
        <pc:sldMkLst>
          <pc:docMk/>
          <pc:sldMk cId="1488092892" sldId="324"/>
        </pc:sldMkLst>
      </pc:sldChg>
      <pc:sldChg chg="del">
        <pc:chgData name="Sebastiano Meneghin" userId="9f12ac7e-519c-4a0b-9a4b-006d156226d0" providerId="ADAL" clId="{9993F15E-4E80-4BB7-BA9F-9F142F34A1DA}" dt="2025-03-02T18:38:55.458" v="406" actId="47"/>
        <pc:sldMkLst>
          <pc:docMk/>
          <pc:sldMk cId="4173427831" sldId="325"/>
        </pc:sldMkLst>
      </pc:sldChg>
      <pc:sldChg chg="addSp delSp modSp mod ord modShow">
        <pc:chgData name="Sebastiano Meneghin" userId="9f12ac7e-519c-4a0b-9a4b-006d156226d0" providerId="ADAL" clId="{9993F15E-4E80-4BB7-BA9F-9F142F34A1DA}" dt="2025-03-04T21:15:35.515" v="3111"/>
        <pc:sldMkLst>
          <pc:docMk/>
          <pc:sldMk cId="2589448265" sldId="326"/>
        </pc:sldMkLst>
        <pc:spChg chg="mod">
          <ac:chgData name="Sebastiano Meneghin" userId="9f12ac7e-519c-4a0b-9a4b-006d156226d0" providerId="ADAL" clId="{9993F15E-4E80-4BB7-BA9F-9F142F34A1DA}" dt="2025-03-02T18:29:57.526" v="299" actId="1035"/>
          <ac:spMkLst>
            <pc:docMk/>
            <pc:sldMk cId="2589448265" sldId="326"/>
            <ac:spMk id="2" creationId="{1633E1A0-B55B-81AD-CCB0-B0B935B81E83}"/>
          </ac:spMkLst>
        </pc:spChg>
        <pc:spChg chg="add mod">
          <ac:chgData name="Sebastiano Meneghin" userId="9f12ac7e-519c-4a0b-9a4b-006d156226d0" providerId="ADAL" clId="{9993F15E-4E80-4BB7-BA9F-9F142F34A1DA}" dt="2025-03-02T18:29:57.526" v="299" actId="1035"/>
          <ac:spMkLst>
            <pc:docMk/>
            <pc:sldMk cId="2589448265" sldId="326"/>
            <ac:spMk id="3" creationId="{8F1C8294-59AB-BF80-A146-90DB176A2199}"/>
          </ac:spMkLst>
        </pc:spChg>
        <pc:spChg chg="mod">
          <ac:chgData name="Sebastiano Meneghin" userId="9f12ac7e-519c-4a0b-9a4b-006d156226d0" providerId="ADAL" clId="{9993F15E-4E80-4BB7-BA9F-9F142F34A1DA}" dt="2025-03-02T18:29:57.526" v="299" actId="1035"/>
          <ac:spMkLst>
            <pc:docMk/>
            <pc:sldMk cId="2589448265" sldId="326"/>
            <ac:spMk id="17" creationId="{12FD273E-6116-8CD6-9B45-7F6ACC4CCD9F}"/>
          </ac:spMkLst>
        </pc:spChg>
        <pc:spChg chg="mod">
          <ac:chgData name="Sebastiano Meneghin" userId="9f12ac7e-519c-4a0b-9a4b-006d156226d0" providerId="ADAL" clId="{9993F15E-4E80-4BB7-BA9F-9F142F34A1DA}" dt="2025-03-02T18:29:57.526" v="299" actId="1035"/>
          <ac:spMkLst>
            <pc:docMk/>
            <pc:sldMk cId="2589448265" sldId="326"/>
            <ac:spMk id="18" creationId="{E17DA4B7-1484-ABD8-6AB5-B2B329F2591D}"/>
          </ac:spMkLst>
        </pc:spChg>
        <pc:spChg chg="mod">
          <ac:chgData name="Sebastiano Meneghin" userId="9f12ac7e-519c-4a0b-9a4b-006d156226d0" providerId="ADAL" clId="{9993F15E-4E80-4BB7-BA9F-9F142F34A1DA}" dt="2025-03-02T18:29:57.526" v="299" actId="1035"/>
          <ac:spMkLst>
            <pc:docMk/>
            <pc:sldMk cId="2589448265" sldId="326"/>
            <ac:spMk id="19" creationId="{6FE57959-455C-56F6-90D9-96D96EB02AA0}"/>
          </ac:spMkLst>
        </pc:spChg>
        <pc:picChg chg="add mod">
          <ac:chgData name="Sebastiano Meneghin" userId="9f12ac7e-519c-4a0b-9a4b-006d156226d0" providerId="ADAL" clId="{9993F15E-4E80-4BB7-BA9F-9F142F34A1DA}" dt="2025-03-02T19:54:47.784" v="1759"/>
          <ac:picMkLst>
            <pc:docMk/>
            <pc:sldMk cId="2589448265" sldId="326"/>
            <ac:picMk id="4" creationId="{4DD28E13-2134-5193-8C7B-45D57896A4EF}"/>
          </ac:picMkLst>
        </pc:picChg>
      </pc:sldChg>
      <pc:sldChg chg="addSp modSp mod">
        <pc:chgData name="Sebastiano Meneghin" userId="9f12ac7e-519c-4a0b-9a4b-006d156226d0" providerId="ADAL" clId="{9993F15E-4E80-4BB7-BA9F-9F142F34A1DA}" dt="2025-03-04T21:03:57.179" v="2924" actId="1036"/>
        <pc:sldMkLst>
          <pc:docMk/>
          <pc:sldMk cId="1098455436" sldId="327"/>
        </pc:sldMkLst>
        <pc:spChg chg="mod">
          <ac:chgData name="Sebastiano Meneghin" userId="9f12ac7e-519c-4a0b-9a4b-006d156226d0" providerId="ADAL" clId="{9993F15E-4E80-4BB7-BA9F-9F142F34A1DA}" dt="2025-03-02T19:54:19.045" v="1752"/>
          <ac:spMkLst>
            <pc:docMk/>
            <pc:sldMk cId="1098455436" sldId="327"/>
            <ac:spMk id="8" creationId="{2CBEF872-C1CA-8A62-6CFE-01D5634B0BBD}"/>
          </ac:spMkLst>
        </pc:spChg>
        <pc:spChg chg="mod">
          <ac:chgData name="Sebastiano Meneghin" userId="9f12ac7e-519c-4a0b-9a4b-006d156226d0" providerId="ADAL" clId="{9993F15E-4E80-4BB7-BA9F-9F142F34A1DA}" dt="2025-03-02T19:54:19.045" v="1752"/>
          <ac:spMkLst>
            <pc:docMk/>
            <pc:sldMk cId="1098455436" sldId="327"/>
            <ac:spMk id="17" creationId="{02EDDFA7-1313-620B-A5C0-033768B2E7C0}"/>
          </ac:spMkLst>
        </pc:spChg>
        <pc:picChg chg="add mod">
          <ac:chgData name="Sebastiano Meneghin" userId="9f12ac7e-519c-4a0b-9a4b-006d156226d0" providerId="ADAL" clId="{9993F15E-4E80-4BB7-BA9F-9F142F34A1DA}" dt="2025-03-02T19:54:54.700" v="1760"/>
          <ac:picMkLst>
            <pc:docMk/>
            <pc:sldMk cId="1098455436" sldId="327"/>
            <ac:picMk id="2" creationId="{8E13A90F-5FAB-0F7B-FE96-910338E44033}"/>
          </ac:picMkLst>
        </pc:picChg>
        <pc:picChg chg="mod">
          <ac:chgData name="Sebastiano Meneghin" userId="9f12ac7e-519c-4a0b-9a4b-006d156226d0" providerId="ADAL" clId="{9993F15E-4E80-4BB7-BA9F-9F142F34A1DA}" dt="2025-03-04T21:03:57.179" v="2924" actId="1036"/>
          <ac:picMkLst>
            <pc:docMk/>
            <pc:sldMk cId="1098455436" sldId="327"/>
            <ac:picMk id="13" creationId="{AB8EBA44-BF22-B7EA-9A05-CABBF3F6FE2F}"/>
          </ac:picMkLst>
        </pc:picChg>
      </pc:sldChg>
      <pc:sldChg chg="addSp modSp mod">
        <pc:chgData name="Sebastiano Meneghin" userId="9f12ac7e-519c-4a0b-9a4b-006d156226d0" providerId="ADAL" clId="{9993F15E-4E80-4BB7-BA9F-9F142F34A1DA}" dt="2025-03-02T19:55:30.647" v="1769"/>
        <pc:sldMkLst>
          <pc:docMk/>
          <pc:sldMk cId="3462744927" sldId="328"/>
        </pc:sldMkLst>
      </pc:sldChg>
      <pc:sldChg chg="modSp">
        <pc:chgData name="Sebastiano Meneghin" userId="9f12ac7e-519c-4a0b-9a4b-006d156226d0" providerId="ADAL" clId="{9993F15E-4E80-4BB7-BA9F-9F142F34A1DA}" dt="2025-03-02T19:54:19.045" v="1752"/>
        <pc:sldMkLst>
          <pc:docMk/>
          <pc:sldMk cId="470531967" sldId="329"/>
        </pc:sldMkLst>
        <pc:spChg chg="mod">
          <ac:chgData name="Sebastiano Meneghin" userId="9f12ac7e-519c-4a0b-9a4b-006d156226d0" providerId="ADAL" clId="{9993F15E-4E80-4BB7-BA9F-9F142F34A1DA}" dt="2025-03-02T19:54:19.045" v="1752"/>
          <ac:spMkLst>
            <pc:docMk/>
            <pc:sldMk cId="470531967" sldId="329"/>
            <ac:spMk id="4" creationId="{5F971CD1-33B7-D271-6B0E-AD7207E5E272}"/>
          </ac:spMkLst>
        </pc:spChg>
        <pc:spChg chg="mod">
          <ac:chgData name="Sebastiano Meneghin" userId="9f12ac7e-519c-4a0b-9a4b-006d156226d0" providerId="ADAL" clId="{9993F15E-4E80-4BB7-BA9F-9F142F34A1DA}" dt="2025-03-02T19:54:19.045" v="1752"/>
          <ac:spMkLst>
            <pc:docMk/>
            <pc:sldMk cId="470531967" sldId="329"/>
            <ac:spMk id="8" creationId="{E69BB102-7CF3-FA13-09F2-0B47CFBB5E50}"/>
          </ac:spMkLst>
        </pc:spChg>
      </pc:sldChg>
      <pc:sldChg chg="modSp mod">
        <pc:chgData name="Sebastiano Meneghin" userId="9f12ac7e-519c-4a0b-9a4b-006d156226d0" providerId="ADAL" clId="{9993F15E-4E80-4BB7-BA9F-9F142F34A1DA}" dt="2025-03-04T21:16:15.750" v="3115" actId="1076"/>
        <pc:sldMkLst>
          <pc:docMk/>
          <pc:sldMk cId="3592825818" sldId="330"/>
        </pc:sldMkLst>
        <pc:spChg chg="mod">
          <ac:chgData name="Sebastiano Meneghin" userId="9f12ac7e-519c-4a0b-9a4b-006d156226d0" providerId="ADAL" clId="{9993F15E-4E80-4BB7-BA9F-9F142F34A1DA}" dt="2025-03-02T19:54:19.045" v="1752"/>
          <ac:spMkLst>
            <pc:docMk/>
            <pc:sldMk cId="3592825818" sldId="330"/>
            <ac:spMk id="6" creationId="{3CB74124-D55E-02D6-A08C-FC579601E9A3}"/>
          </ac:spMkLst>
        </pc:spChg>
        <pc:spChg chg="mod">
          <ac:chgData name="Sebastiano Meneghin" userId="9f12ac7e-519c-4a0b-9a4b-006d156226d0" providerId="ADAL" clId="{9993F15E-4E80-4BB7-BA9F-9F142F34A1DA}" dt="2025-03-02T19:54:19.045" v="1752"/>
          <ac:spMkLst>
            <pc:docMk/>
            <pc:sldMk cId="3592825818" sldId="330"/>
            <ac:spMk id="8" creationId="{6247A6EC-A0F6-1663-1A0F-9F566013D32D}"/>
          </ac:spMkLst>
        </pc:spChg>
        <pc:picChg chg="mod">
          <ac:chgData name="Sebastiano Meneghin" userId="9f12ac7e-519c-4a0b-9a4b-006d156226d0" providerId="ADAL" clId="{9993F15E-4E80-4BB7-BA9F-9F142F34A1DA}" dt="2025-03-04T21:16:15.750" v="3115" actId="1076"/>
          <ac:picMkLst>
            <pc:docMk/>
            <pc:sldMk cId="3592825818" sldId="330"/>
            <ac:picMk id="3" creationId="{3A77E455-454B-D67B-CFCD-984E602AE511}"/>
          </ac:picMkLst>
        </pc:picChg>
      </pc:sldChg>
      <pc:sldChg chg="modSp">
        <pc:chgData name="Sebastiano Meneghin" userId="9f12ac7e-519c-4a0b-9a4b-006d156226d0" providerId="ADAL" clId="{9993F15E-4E80-4BB7-BA9F-9F142F34A1DA}" dt="2025-03-02T19:54:19.045" v="1752"/>
        <pc:sldMkLst>
          <pc:docMk/>
          <pc:sldMk cId="3871902418" sldId="336"/>
        </pc:sldMkLst>
        <pc:spChg chg="mod">
          <ac:chgData name="Sebastiano Meneghin" userId="9f12ac7e-519c-4a0b-9a4b-006d156226d0" providerId="ADAL" clId="{9993F15E-4E80-4BB7-BA9F-9F142F34A1DA}" dt="2025-03-02T19:54:19.045" v="1752"/>
          <ac:spMkLst>
            <pc:docMk/>
            <pc:sldMk cId="3871902418" sldId="336"/>
            <ac:spMk id="6" creationId="{0814FC8C-427B-F657-A13D-686F6741D5BA}"/>
          </ac:spMkLst>
        </pc:spChg>
        <pc:spChg chg="mod">
          <ac:chgData name="Sebastiano Meneghin" userId="9f12ac7e-519c-4a0b-9a4b-006d156226d0" providerId="ADAL" clId="{9993F15E-4E80-4BB7-BA9F-9F142F34A1DA}" dt="2025-03-02T19:54:19.045" v="1752"/>
          <ac:spMkLst>
            <pc:docMk/>
            <pc:sldMk cId="3871902418" sldId="336"/>
            <ac:spMk id="8" creationId="{4EF08FED-D585-0844-7BAE-E586A60D6BA7}"/>
          </ac:spMkLst>
        </pc:spChg>
      </pc:sldChg>
      <pc:sldChg chg="modSp">
        <pc:chgData name="Sebastiano Meneghin" userId="9f12ac7e-519c-4a0b-9a4b-006d156226d0" providerId="ADAL" clId="{9993F15E-4E80-4BB7-BA9F-9F142F34A1DA}" dt="2025-03-02T19:54:19.045" v="1752"/>
        <pc:sldMkLst>
          <pc:docMk/>
          <pc:sldMk cId="1206221654" sldId="339"/>
        </pc:sldMkLst>
        <pc:spChg chg="mod">
          <ac:chgData name="Sebastiano Meneghin" userId="9f12ac7e-519c-4a0b-9a4b-006d156226d0" providerId="ADAL" clId="{9993F15E-4E80-4BB7-BA9F-9F142F34A1DA}" dt="2025-03-02T19:54:19.045" v="1752"/>
          <ac:spMkLst>
            <pc:docMk/>
            <pc:sldMk cId="1206221654" sldId="339"/>
            <ac:spMk id="3" creationId="{1DF87AFD-0C9E-5D05-D89F-B0304860D573}"/>
          </ac:spMkLst>
        </pc:spChg>
        <pc:spChg chg="mod">
          <ac:chgData name="Sebastiano Meneghin" userId="9f12ac7e-519c-4a0b-9a4b-006d156226d0" providerId="ADAL" clId="{9993F15E-4E80-4BB7-BA9F-9F142F34A1DA}" dt="2025-03-02T19:54:19.045" v="1752"/>
          <ac:spMkLst>
            <pc:docMk/>
            <pc:sldMk cId="1206221654" sldId="339"/>
            <ac:spMk id="8" creationId="{A4208E5A-DE9B-3ADF-2ED3-730A3040F0D4}"/>
          </ac:spMkLst>
        </pc:spChg>
      </pc:sldChg>
      <pc:sldChg chg="modSp">
        <pc:chgData name="Sebastiano Meneghin" userId="9f12ac7e-519c-4a0b-9a4b-006d156226d0" providerId="ADAL" clId="{9993F15E-4E80-4BB7-BA9F-9F142F34A1DA}" dt="2025-03-02T19:54:19.045" v="1752"/>
        <pc:sldMkLst>
          <pc:docMk/>
          <pc:sldMk cId="1997811715" sldId="341"/>
        </pc:sldMkLst>
        <pc:spChg chg="mod">
          <ac:chgData name="Sebastiano Meneghin" userId="9f12ac7e-519c-4a0b-9a4b-006d156226d0" providerId="ADAL" clId="{9993F15E-4E80-4BB7-BA9F-9F142F34A1DA}" dt="2025-03-02T19:54:19.045" v="1752"/>
          <ac:spMkLst>
            <pc:docMk/>
            <pc:sldMk cId="1997811715" sldId="341"/>
            <ac:spMk id="3" creationId="{F94F6029-EFD5-3037-CBC5-31478C63FDBB}"/>
          </ac:spMkLst>
        </pc:spChg>
        <pc:spChg chg="mod">
          <ac:chgData name="Sebastiano Meneghin" userId="9f12ac7e-519c-4a0b-9a4b-006d156226d0" providerId="ADAL" clId="{9993F15E-4E80-4BB7-BA9F-9F142F34A1DA}" dt="2025-03-02T19:54:19.045" v="1752"/>
          <ac:spMkLst>
            <pc:docMk/>
            <pc:sldMk cId="1997811715" sldId="341"/>
            <ac:spMk id="8" creationId="{ED0447B2-4867-A4A6-54C8-856930265BEE}"/>
          </ac:spMkLst>
        </pc:spChg>
      </pc:sldChg>
      <pc:sldChg chg="modSp">
        <pc:chgData name="Sebastiano Meneghin" userId="9f12ac7e-519c-4a0b-9a4b-006d156226d0" providerId="ADAL" clId="{9993F15E-4E80-4BB7-BA9F-9F142F34A1DA}" dt="2025-03-02T19:54:19.045" v="1752"/>
        <pc:sldMkLst>
          <pc:docMk/>
          <pc:sldMk cId="1807128860" sldId="343"/>
        </pc:sldMkLst>
        <pc:spChg chg="mod">
          <ac:chgData name="Sebastiano Meneghin" userId="9f12ac7e-519c-4a0b-9a4b-006d156226d0" providerId="ADAL" clId="{9993F15E-4E80-4BB7-BA9F-9F142F34A1DA}" dt="2025-03-02T19:54:19.045" v="1752"/>
          <ac:spMkLst>
            <pc:docMk/>
            <pc:sldMk cId="1807128860" sldId="343"/>
            <ac:spMk id="3" creationId="{9D12FC5B-1FA9-36BC-322F-4BE5E4A0F2E6}"/>
          </ac:spMkLst>
        </pc:spChg>
        <pc:spChg chg="mod">
          <ac:chgData name="Sebastiano Meneghin" userId="9f12ac7e-519c-4a0b-9a4b-006d156226d0" providerId="ADAL" clId="{9993F15E-4E80-4BB7-BA9F-9F142F34A1DA}" dt="2025-03-02T19:54:19.045" v="1752"/>
          <ac:spMkLst>
            <pc:docMk/>
            <pc:sldMk cId="1807128860" sldId="343"/>
            <ac:spMk id="8" creationId="{1E127814-2039-FDB4-60F1-F8F03B6427C8}"/>
          </ac:spMkLst>
        </pc:spChg>
      </pc:sldChg>
      <pc:sldChg chg="modSp">
        <pc:chgData name="Sebastiano Meneghin" userId="9f12ac7e-519c-4a0b-9a4b-006d156226d0" providerId="ADAL" clId="{9993F15E-4E80-4BB7-BA9F-9F142F34A1DA}" dt="2025-03-02T19:54:19.045" v="1752"/>
        <pc:sldMkLst>
          <pc:docMk/>
          <pc:sldMk cId="3357951864" sldId="345"/>
        </pc:sldMkLst>
        <pc:spChg chg="mod">
          <ac:chgData name="Sebastiano Meneghin" userId="9f12ac7e-519c-4a0b-9a4b-006d156226d0" providerId="ADAL" clId="{9993F15E-4E80-4BB7-BA9F-9F142F34A1DA}" dt="2025-03-02T19:54:19.045" v="1752"/>
          <ac:spMkLst>
            <pc:docMk/>
            <pc:sldMk cId="3357951864" sldId="345"/>
            <ac:spMk id="6" creationId="{371E5F03-DDC3-FF4B-E09C-0C2A87BB2F73}"/>
          </ac:spMkLst>
        </pc:spChg>
        <pc:spChg chg="mod">
          <ac:chgData name="Sebastiano Meneghin" userId="9f12ac7e-519c-4a0b-9a4b-006d156226d0" providerId="ADAL" clId="{9993F15E-4E80-4BB7-BA9F-9F142F34A1DA}" dt="2025-03-02T19:54:19.045" v="1752"/>
          <ac:spMkLst>
            <pc:docMk/>
            <pc:sldMk cId="3357951864" sldId="345"/>
            <ac:spMk id="7" creationId="{DBC11E74-69B6-8D47-5775-1567289D9323}"/>
          </ac:spMkLst>
        </pc:spChg>
        <pc:spChg chg="mod">
          <ac:chgData name="Sebastiano Meneghin" userId="9f12ac7e-519c-4a0b-9a4b-006d156226d0" providerId="ADAL" clId="{9993F15E-4E80-4BB7-BA9F-9F142F34A1DA}" dt="2025-03-02T19:54:19.045" v="1752"/>
          <ac:spMkLst>
            <pc:docMk/>
            <pc:sldMk cId="3357951864" sldId="345"/>
            <ac:spMk id="8" creationId="{16CEB3F5-141C-A0D8-1AA2-3C63E4F687A3}"/>
          </ac:spMkLst>
        </pc:spChg>
      </pc:sldChg>
      <pc:sldChg chg="modSp mod ord modShow">
        <pc:chgData name="Sebastiano Meneghin" userId="9f12ac7e-519c-4a0b-9a4b-006d156226d0" providerId="ADAL" clId="{9993F15E-4E80-4BB7-BA9F-9F142F34A1DA}" dt="2025-03-04T21:18:08.746" v="3127"/>
        <pc:sldMkLst>
          <pc:docMk/>
          <pc:sldMk cId="3565585958" sldId="347"/>
        </pc:sldMkLst>
        <pc:spChg chg="mod">
          <ac:chgData name="Sebastiano Meneghin" userId="9f12ac7e-519c-4a0b-9a4b-006d156226d0" providerId="ADAL" clId="{9993F15E-4E80-4BB7-BA9F-9F142F34A1DA}" dt="2025-03-02T19:54:19.045" v="1752"/>
          <ac:spMkLst>
            <pc:docMk/>
            <pc:sldMk cId="3565585958" sldId="347"/>
            <ac:spMk id="6" creationId="{9B350DC5-68E7-22D9-333D-7A3DD339844A}"/>
          </ac:spMkLst>
        </pc:spChg>
        <pc:spChg chg="mod">
          <ac:chgData name="Sebastiano Meneghin" userId="9f12ac7e-519c-4a0b-9a4b-006d156226d0" providerId="ADAL" clId="{9993F15E-4E80-4BB7-BA9F-9F142F34A1DA}" dt="2025-03-02T19:54:19.045" v="1752"/>
          <ac:spMkLst>
            <pc:docMk/>
            <pc:sldMk cId="3565585958" sldId="347"/>
            <ac:spMk id="7" creationId="{372AB4D7-B461-D167-6162-97F643F0CCA8}"/>
          </ac:spMkLst>
        </pc:spChg>
      </pc:sldChg>
      <pc:sldChg chg="modSp add del mod ord modShow">
        <pc:chgData name="Sebastiano Meneghin" userId="9f12ac7e-519c-4a0b-9a4b-006d156226d0" providerId="ADAL" clId="{9993F15E-4E80-4BB7-BA9F-9F142F34A1DA}" dt="2025-03-04T21:18:08.746" v="3127"/>
        <pc:sldMkLst>
          <pc:docMk/>
          <pc:sldMk cId="465251927" sldId="348"/>
        </pc:sldMkLst>
        <pc:spChg chg="mod">
          <ac:chgData name="Sebastiano Meneghin" userId="9f12ac7e-519c-4a0b-9a4b-006d156226d0" providerId="ADAL" clId="{9993F15E-4E80-4BB7-BA9F-9F142F34A1DA}" dt="2025-03-02T19:54:19.045" v="1752"/>
          <ac:spMkLst>
            <pc:docMk/>
            <pc:sldMk cId="465251927" sldId="348"/>
            <ac:spMk id="6" creationId="{9EF63140-0D38-FA8F-7870-FF568B5D0CEF}"/>
          </ac:spMkLst>
        </pc:spChg>
        <pc:spChg chg="mod">
          <ac:chgData name="Sebastiano Meneghin" userId="9f12ac7e-519c-4a0b-9a4b-006d156226d0" providerId="ADAL" clId="{9993F15E-4E80-4BB7-BA9F-9F142F34A1DA}" dt="2025-03-02T19:54:19.045" v="1752"/>
          <ac:spMkLst>
            <pc:docMk/>
            <pc:sldMk cId="465251927" sldId="348"/>
            <ac:spMk id="7" creationId="{ED715E93-469C-5F61-1A2A-F38DB901F3F3}"/>
          </ac:spMkLst>
        </pc:spChg>
      </pc:sldChg>
      <pc:sldChg chg="modSp mod ord modShow">
        <pc:chgData name="Sebastiano Meneghin" userId="9f12ac7e-519c-4a0b-9a4b-006d156226d0" providerId="ADAL" clId="{9993F15E-4E80-4BB7-BA9F-9F142F34A1DA}" dt="2025-03-04T21:18:08.746" v="3127"/>
        <pc:sldMkLst>
          <pc:docMk/>
          <pc:sldMk cId="2206593441" sldId="350"/>
        </pc:sldMkLst>
        <pc:spChg chg="mod">
          <ac:chgData name="Sebastiano Meneghin" userId="9f12ac7e-519c-4a0b-9a4b-006d156226d0" providerId="ADAL" clId="{9993F15E-4E80-4BB7-BA9F-9F142F34A1DA}" dt="2025-03-02T19:54:19.045" v="1752"/>
          <ac:spMkLst>
            <pc:docMk/>
            <pc:sldMk cId="2206593441" sldId="350"/>
            <ac:spMk id="6" creationId="{8DD6B650-FD02-2D5D-0B43-8848F6730295}"/>
          </ac:spMkLst>
        </pc:spChg>
        <pc:spChg chg="mod">
          <ac:chgData name="Sebastiano Meneghin" userId="9f12ac7e-519c-4a0b-9a4b-006d156226d0" providerId="ADAL" clId="{9993F15E-4E80-4BB7-BA9F-9F142F34A1DA}" dt="2025-03-02T19:54:19.045" v="1752"/>
          <ac:spMkLst>
            <pc:docMk/>
            <pc:sldMk cId="2206593441" sldId="350"/>
            <ac:spMk id="7" creationId="{645ACE71-4814-6E78-D862-853307B9FFAA}"/>
          </ac:spMkLst>
        </pc:spChg>
      </pc:sldChg>
      <pc:sldChg chg="modSp mod ord modShow">
        <pc:chgData name="Sebastiano Meneghin" userId="9f12ac7e-519c-4a0b-9a4b-006d156226d0" providerId="ADAL" clId="{9993F15E-4E80-4BB7-BA9F-9F142F34A1DA}" dt="2025-03-04T21:18:08.746" v="3127"/>
        <pc:sldMkLst>
          <pc:docMk/>
          <pc:sldMk cId="358363203" sldId="351"/>
        </pc:sldMkLst>
        <pc:spChg chg="mod">
          <ac:chgData name="Sebastiano Meneghin" userId="9f12ac7e-519c-4a0b-9a4b-006d156226d0" providerId="ADAL" clId="{9993F15E-4E80-4BB7-BA9F-9F142F34A1DA}" dt="2025-03-02T19:54:19.045" v="1752"/>
          <ac:spMkLst>
            <pc:docMk/>
            <pc:sldMk cId="358363203" sldId="351"/>
            <ac:spMk id="6" creationId="{A8A34C80-2B56-6718-CBB8-37101800EE2B}"/>
          </ac:spMkLst>
        </pc:spChg>
        <pc:spChg chg="mod">
          <ac:chgData name="Sebastiano Meneghin" userId="9f12ac7e-519c-4a0b-9a4b-006d156226d0" providerId="ADAL" clId="{9993F15E-4E80-4BB7-BA9F-9F142F34A1DA}" dt="2025-03-02T19:54:19.045" v="1752"/>
          <ac:spMkLst>
            <pc:docMk/>
            <pc:sldMk cId="358363203" sldId="351"/>
            <ac:spMk id="7" creationId="{E3EA0E2F-0053-2FC5-29CD-B53BE5E72C8A}"/>
          </ac:spMkLst>
        </pc:spChg>
      </pc:sldChg>
      <pc:sldChg chg="modSp del mod">
        <pc:chgData name="Sebastiano Meneghin" userId="9f12ac7e-519c-4a0b-9a4b-006d156226d0" providerId="ADAL" clId="{9993F15E-4E80-4BB7-BA9F-9F142F34A1DA}" dt="2025-03-02T19:22:35.743" v="1153" actId="47"/>
        <pc:sldMkLst>
          <pc:docMk/>
          <pc:sldMk cId="2466672450" sldId="362"/>
        </pc:sldMkLst>
      </pc:sldChg>
      <pc:sldChg chg="modSp mod ord modShow">
        <pc:chgData name="Sebastiano Meneghin" userId="9f12ac7e-519c-4a0b-9a4b-006d156226d0" providerId="ADAL" clId="{9993F15E-4E80-4BB7-BA9F-9F142F34A1DA}" dt="2025-03-04T22:29:23.221" v="4336"/>
        <pc:sldMkLst>
          <pc:docMk/>
          <pc:sldMk cId="3771677070" sldId="363"/>
        </pc:sldMkLst>
        <pc:spChg chg="mod">
          <ac:chgData name="Sebastiano Meneghin" userId="9f12ac7e-519c-4a0b-9a4b-006d156226d0" providerId="ADAL" clId="{9993F15E-4E80-4BB7-BA9F-9F142F34A1DA}" dt="2025-03-02T19:54:19.045" v="1752"/>
          <ac:spMkLst>
            <pc:docMk/>
            <pc:sldMk cId="3771677070" sldId="363"/>
            <ac:spMk id="6" creationId="{6FF137FB-36D4-981C-9950-5C8E345D8CE5}"/>
          </ac:spMkLst>
        </pc:spChg>
        <pc:spChg chg="mod">
          <ac:chgData name="Sebastiano Meneghin" userId="9f12ac7e-519c-4a0b-9a4b-006d156226d0" providerId="ADAL" clId="{9993F15E-4E80-4BB7-BA9F-9F142F34A1DA}" dt="2025-03-02T19:54:19.045" v="1752"/>
          <ac:spMkLst>
            <pc:docMk/>
            <pc:sldMk cId="3771677070" sldId="363"/>
            <ac:spMk id="8" creationId="{9BFC17D9-E386-B497-164A-3160B45564EF}"/>
          </ac:spMkLst>
        </pc:spChg>
      </pc:sldChg>
      <pc:sldChg chg="modSp">
        <pc:chgData name="Sebastiano Meneghin" userId="9f12ac7e-519c-4a0b-9a4b-006d156226d0" providerId="ADAL" clId="{9993F15E-4E80-4BB7-BA9F-9F142F34A1DA}" dt="2025-03-02T19:54:19.045" v="1752"/>
        <pc:sldMkLst>
          <pc:docMk/>
          <pc:sldMk cId="3748476635" sldId="366"/>
        </pc:sldMkLst>
        <pc:spChg chg="mod">
          <ac:chgData name="Sebastiano Meneghin" userId="9f12ac7e-519c-4a0b-9a4b-006d156226d0" providerId="ADAL" clId="{9993F15E-4E80-4BB7-BA9F-9F142F34A1DA}" dt="2025-03-02T19:54:19.045" v="1752"/>
          <ac:spMkLst>
            <pc:docMk/>
            <pc:sldMk cId="3748476635" sldId="366"/>
            <ac:spMk id="3" creationId="{3BA981AD-52FD-C5A4-88E3-BD7BF32C4291}"/>
          </ac:spMkLst>
        </pc:spChg>
        <pc:spChg chg="mod">
          <ac:chgData name="Sebastiano Meneghin" userId="9f12ac7e-519c-4a0b-9a4b-006d156226d0" providerId="ADAL" clId="{9993F15E-4E80-4BB7-BA9F-9F142F34A1DA}" dt="2025-03-02T19:54:19.045" v="1752"/>
          <ac:spMkLst>
            <pc:docMk/>
            <pc:sldMk cId="3748476635" sldId="366"/>
            <ac:spMk id="8" creationId="{DF7AFB9D-8B1E-0112-BE06-9D743B2049DF}"/>
          </ac:spMkLst>
        </pc:spChg>
      </pc:sldChg>
      <pc:sldChg chg="modSp">
        <pc:chgData name="Sebastiano Meneghin" userId="9f12ac7e-519c-4a0b-9a4b-006d156226d0" providerId="ADAL" clId="{9993F15E-4E80-4BB7-BA9F-9F142F34A1DA}" dt="2025-03-02T19:54:19.045" v="1752"/>
        <pc:sldMkLst>
          <pc:docMk/>
          <pc:sldMk cId="2325317349" sldId="369"/>
        </pc:sldMkLst>
        <pc:spChg chg="mod">
          <ac:chgData name="Sebastiano Meneghin" userId="9f12ac7e-519c-4a0b-9a4b-006d156226d0" providerId="ADAL" clId="{9993F15E-4E80-4BB7-BA9F-9F142F34A1DA}" dt="2025-03-02T19:54:19.045" v="1752"/>
          <ac:spMkLst>
            <pc:docMk/>
            <pc:sldMk cId="2325317349" sldId="369"/>
            <ac:spMk id="3" creationId="{70354A30-BE6D-F668-B14A-2E6A0D5DFCBF}"/>
          </ac:spMkLst>
        </pc:spChg>
        <pc:spChg chg="mod">
          <ac:chgData name="Sebastiano Meneghin" userId="9f12ac7e-519c-4a0b-9a4b-006d156226d0" providerId="ADAL" clId="{9993F15E-4E80-4BB7-BA9F-9F142F34A1DA}" dt="2025-03-02T19:54:19.045" v="1752"/>
          <ac:spMkLst>
            <pc:docMk/>
            <pc:sldMk cId="2325317349" sldId="369"/>
            <ac:spMk id="8" creationId="{D620BF19-3F1B-F98B-B814-77A3EDD618EA}"/>
          </ac:spMkLst>
        </pc:spChg>
      </pc:sldChg>
      <pc:sldChg chg="modSp">
        <pc:chgData name="Sebastiano Meneghin" userId="9f12ac7e-519c-4a0b-9a4b-006d156226d0" providerId="ADAL" clId="{9993F15E-4E80-4BB7-BA9F-9F142F34A1DA}" dt="2025-03-02T19:54:19.045" v="1752"/>
        <pc:sldMkLst>
          <pc:docMk/>
          <pc:sldMk cId="2643154874" sldId="370"/>
        </pc:sldMkLst>
        <pc:spChg chg="mod">
          <ac:chgData name="Sebastiano Meneghin" userId="9f12ac7e-519c-4a0b-9a4b-006d156226d0" providerId="ADAL" clId="{9993F15E-4E80-4BB7-BA9F-9F142F34A1DA}" dt="2025-03-02T19:54:19.045" v="1752"/>
          <ac:spMkLst>
            <pc:docMk/>
            <pc:sldMk cId="2643154874" sldId="370"/>
            <ac:spMk id="3" creationId="{87631587-4F51-48A3-4283-B420381E9F1D}"/>
          </ac:spMkLst>
        </pc:spChg>
        <pc:spChg chg="mod">
          <ac:chgData name="Sebastiano Meneghin" userId="9f12ac7e-519c-4a0b-9a4b-006d156226d0" providerId="ADAL" clId="{9993F15E-4E80-4BB7-BA9F-9F142F34A1DA}" dt="2025-03-02T19:54:19.045" v="1752"/>
          <ac:spMkLst>
            <pc:docMk/>
            <pc:sldMk cId="2643154874" sldId="370"/>
            <ac:spMk id="8" creationId="{5B69D31B-D62A-B386-7702-2E0223CD7C74}"/>
          </ac:spMkLst>
        </pc:spChg>
      </pc:sldChg>
      <pc:sldChg chg="modSp">
        <pc:chgData name="Sebastiano Meneghin" userId="9f12ac7e-519c-4a0b-9a4b-006d156226d0" providerId="ADAL" clId="{9993F15E-4E80-4BB7-BA9F-9F142F34A1DA}" dt="2025-03-02T19:54:19.045" v="1752"/>
        <pc:sldMkLst>
          <pc:docMk/>
          <pc:sldMk cId="546718790" sldId="371"/>
        </pc:sldMkLst>
        <pc:spChg chg="mod">
          <ac:chgData name="Sebastiano Meneghin" userId="9f12ac7e-519c-4a0b-9a4b-006d156226d0" providerId="ADAL" clId="{9993F15E-4E80-4BB7-BA9F-9F142F34A1DA}" dt="2025-03-02T19:54:19.045" v="1752"/>
          <ac:spMkLst>
            <pc:docMk/>
            <pc:sldMk cId="546718790" sldId="371"/>
            <ac:spMk id="3" creationId="{0B1503F1-5D88-613A-8E92-158D0BA7894E}"/>
          </ac:spMkLst>
        </pc:spChg>
        <pc:spChg chg="mod">
          <ac:chgData name="Sebastiano Meneghin" userId="9f12ac7e-519c-4a0b-9a4b-006d156226d0" providerId="ADAL" clId="{9993F15E-4E80-4BB7-BA9F-9F142F34A1DA}" dt="2025-03-02T19:54:19.045" v="1752"/>
          <ac:spMkLst>
            <pc:docMk/>
            <pc:sldMk cId="546718790" sldId="371"/>
            <ac:spMk id="8" creationId="{850B6679-4268-412B-1DC8-15C50E5AA0E8}"/>
          </ac:spMkLst>
        </pc:spChg>
      </pc:sldChg>
      <pc:sldChg chg="modSp">
        <pc:chgData name="Sebastiano Meneghin" userId="9f12ac7e-519c-4a0b-9a4b-006d156226d0" providerId="ADAL" clId="{9993F15E-4E80-4BB7-BA9F-9F142F34A1DA}" dt="2025-03-02T19:54:19.045" v="1752"/>
        <pc:sldMkLst>
          <pc:docMk/>
          <pc:sldMk cId="2200504254" sldId="372"/>
        </pc:sldMkLst>
        <pc:spChg chg="mod">
          <ac:chgData name="Sebastiano Meneghin" userId="9f12ac7e-519c-4a0b-9a4b-006d156226d0" providerId="ADAL" clId="{9993F15E-4E80-4BB7-BA9F-9F142F34A1DA}" dt="2025-03-02T19:54:19.045" v="1752"/>
          <ac:spMkLst>
            <pc:docMk/>
            <pc:sldMk cId="2200504254" sldId="372"/>
            <ac:spMk id="3" creationId="{EF967D3D-26AE-F5B9-35CB-96AF8519CE3B}"/>
          </ac:spMkLst>
        </pc:spChg>
        <pc:spChg chg="mod">
          <ac:chgData name="Sebastiano Meneghin" userId="9f12ac7e-519c-4a0b-9a4b-006d156226d0" providerId="ADAL" clId="{9993F15E-4E80-4BB7-BA9F-9F142F34A1DA}" dt="2025-03-02T19:54:19.045" v="1752"/>
          <ac:spMkLst>
            <pc:docMk/>
            <pc:sldMk cId="2200504254" sldId="372"/>
            <ac:spMk id="8" creationId="{B15030B1-4E87-349C-6F83-F4328C69DB6A}"/>
          </ac:spMkLst>
        </pc:spChg>
      </pc:sldChg>
      <pc:sldChg chg="modSp">
        <pc:chgData name="Sebastiano Meneghin" userId="9f12ac7e-519c-4a0b-9a4b-006d156226d0" providerId="ADAL" clId="{9993F15E-4E80-4BB7-BA9F-9F142F34A1DA}" dt="2025-03-02T19:54:19.045" v="1752"/>
        <pc:sldMkLst>
          <pc:docMk/>
          <pc:sldMk cId="1758286025" sldId="373"/>
        </pc:sldMkLst>
        <pc:spChg chg="mod">
          <ac:chgData name="Sebastiano Meneghin" userId="9f12ac7e-519c-4a0b-9a4b-006d156226d0" providerId="ADAL" clId="{9993F15E-4E80-4BB7-BA9F-9F142F34A1DA}" dt="2025-03-02T19:54:19.045" v="1752"/>
          <ac:spMkLst>
            <pc:docMk/>
            <pc:sldMk cId="1758286025" sldId="373"/>
            <ac:spMk id="3" creationId="{F7FB6522-0C88-E458-430B-EBB5FD5C29C5}"/>
          </ac:spMkLst>
        </pc:spChg>
        <pc:spChg chg="mod">
          <ac:chgData name="Sebastiano Meneghin" userId="9f12ac7e-519c-4a0b-9a4b-006d156226d0" providerId="ADAL" clId="{9993F15E-4E80-4BB7-BA9F-9F142F34A1DA}" dt="2025-03-02T19:54:19.045" v="1752"/>
          <ac:spMkLst>
            <pc:docMk/>
            <pc:sldMk cId="1758286025" sldId="373"/>
            <ac:spMk id="8" creationId="{5AA0B4B6-A7D3-F678-F102-1EEC9A7686A2}"/>
          </ac:spMkLst>
        </pc:spChg>
      </pc:sldChg>
      <pc:sldChg chg="modSp">
        <pc:chgData name="Sebastiano Meneghin" userId="9f12ac7e-519c-4a0b-9a4b-006d156226d0" providerId="ADAL" clId="{9993F15E-4E80-4BB7-BA9F-9F142F34A1DA}" dt="2025-03-02T19:54:19.045" v="1752"/>
        <pc:sldMkLst>
          <pc:docMk/>
          <pc:sldMk cId="3042690447" sldId="374"/>
        </pc:sldMkLst>
        <pc:spChg chg="mod">
          <ac:chgData name="Sebastiano Meneghin" userId="9f12ac7e-519c-4a0b-9a4b-006d156226d0" providerId="ADAL" clId="{9993F15E-4E80-4BB7-BA9F-9F142F34A1DA}" dt="2025-03-02T19:54:19.045" v="1752"/>
          <ac:spMkLst>
            <pc:docMk/>
            <pc:sldMk cId="3042690447" sldId="374"/>
            <ac:spMk id="3" creationId="{EE321E16-1D88-25FA-BE6A-77B5D844EFB0}"/>
          </ac:spMkLst>
        </pc:spChg>
        <pc:spChg chg="mod">
          <ac:chgData name="Sebastiano Meneghin" userId="9f12ac7e-519c-4a0b-9a4b-006d156226d0" providerId="ADAL" clId="{9993F15E-4E80-4BB7-BA9F-9F142F34A1DA}" dt="2025-03-02T19:54:19.045" v="1752"/>
          <ac:spMkLst>
            <pc:docMk/>
            <pc:sldMk cId="3042690447" sldId="374"/>
            <ac:spMk id="8" creationId="{19D7BFC3-1A86-0306-F673-F7C2825BD0B2}"/>
          </ac:spMkLst>
        </pc:spChg>
      </pc:sldChg>
      <pc:sldChg chg="modSp">
        <pc:chgData name="Sebastiano Meneghin" userId="9f12ac7e-519c-4a0b-9a4b-006d156226d0" providerId="ADAL" clId="{9993F15E-4E80-4BB7-BA9F-9F142F34A1DA}" dt="2025-03-02T19:54:19.045" v="1752"/>
        <pc:sldMkLst>
          <pc:docMk/>
          <pc:sldMk cId="1691751287" sldId="375"/>
        </pc:sldMkLst>
        <pc:spChg chg="mod">
          <ac:chgData name="Sebastiano Meneghin" userId="9f12ac7e-519c-4a0b-9a4b-006d156226d0" providerId="ADAL" clId="{9993F15E-4E80-4BB7-BA9F-9F142F34A1DA}" dt="2025-03-02T19:54:19.045" v="1752"/>
          <ac:spMkLst>
            <pc:docMk/>
            <pc:sldMk cId="1691751287" sldId="375"/>
            <ac:spMk id="3" creationId="{68342778-DA1B-8494-F863-C0E864269329}"/>
          </ac:spMkLst>
        </pc:spChg>
        <pc:spChg chg="mod">
          <ac:chgData name="Sebastiano Meneghin" userId="9f12ac7e-519c-4a0b-9a4b-006d156226d0" providerId="ADAL" clId="{9993F15E-4E80-4BB7-BA9F-9F142F34A1DA}" dt="2025-03-02T19:54:19.045" v="1752"/>
          <ac:spMkLst>
            <pc:docMk/>
            <pc:sldMk cId="1691751287" sldId="375"/>
            <ac:spMk id="8" creationId="{179E113B-7C03-D978-54AD-212B510B6A5D}"/>
          </ac:spMkLst>
        </pc:spChg>
      </pc:sldChg>
      <pc:sldChg chg="modSp">
        <pc:chgData name="Sebastiano Meneghin" userId="9f12ac7e-519c-4a0b-9a4b-006d156226d0" providerId="ADAL" clId="{9993F15E-4E80-4BB7-BA9F-9F142F34A1DA}" dt="2025-03-02T19:54:19.045" v="1752"/>
        <pc:sldMkLst>
          <pc:docMk/>
          <pc:sldMk cId="3909294347" sldId="376"/>
        </pc:sldMkLst>
        <pc:spChg chg="mod">
          <ac:chgData name="Sebastiano Meneghin" userId="9f12ac7e-519c-4a0b-9a4b-006d156226d0" providerId="ADAL" clId="{9993F15E-4E80-4BB7-BA9F-9F142F34A1DA}" dt="2025-03-02T19:54:19.045" v="1752"/>
          <ac:spMkLst>
            <pc:docMk/>
            <pc:sldMk cId="3909294347" sldId="376"/>
            <ac:spMk id="3" creationId="{5DB39F80-C025-B9C1-F80D-22A5853FDA85}"/>
          </ac:spMkLst>
        </pc:spChg>
        <pc:spChg chg="mod">
          <ac:chgData name="Sebastiano Meneghin" userId="9f12ac7e-519c-4a0b-9a4b-006d156226d0" providerId="ADAL" clId="{9993F15E-4E80-4BB7-BA9F-9F142F34A1DA}" dt="2025-03-02T19:54:19.045" v="1752"/>
          <ac:spMkLst>
            <pc:docMk/>
            <pc:sldMk cId="3909294347" sldId="376"/>
            <ac:spMk id="8" creationId="{48BB4580-740E-6E44-EEDE-EBE0A3BA47C0}"/>
          </ac:spMkLst>
        </pc:spChg>
      </pc:sldChg>
      <pc:sldChg chg="modSp">
        <pc:chgData name="Sebastiano Meneghin" userId="9f12ac7e-519c-4a0b-9a4b-006d156226d0" providerId="ADAL" clId="{9993F15E-4E80-4BB7-BA9F-9F142F34A1DA}" dt="2025-03-02T19:54:19.045" v="1752"/>
        <pc:sldMkLst>
          <pc:docMk/>
          <pc:sldMk cId="1934073094" sldId="379"/>
        </pc:sldMkLst>
        <pc:spChg chg="mod">
          <ac:chgData name="Sebastiano Meneghin" userId="9f12ac7e-519c-4a0b-9a4b-006d156226d0" providerId="ADAL" clId="{9993F15E-4E80-4BB7-BA9F-9F142F34A1DA}" dt="2025-03-02T19:54:19.045" v="1752"/>
          <ac:spMkLst>
            <pc:docMk/>
            <pc:sldMk cId="1934073094" sldId="379"/>
            <ac:spMk id="3" creationId="{3AFA15A2-0C89-9A99-2DF4-1AE2B61D8D99}"/>
          </ac:spMkLst>
        </pc:spChg>
        <pc:spChg chg="mod">
          <ac:chgData name="Sebastiano Meneghin" userId="9f12ac7e-519c-4a0b-9a4b-006d156226d0" providerId="ADAL" clId="{9993F15E-4E80-4BB7-BA9F-9F142F34A1DA}" dt="2025-03-02T19:54:19.045" v="1752"/>
          <ac:spMkLst>
            <pc:docMk/>
            <pc:sldMk cId="1934073094" sldId="379"/>
            <ac:spMk id="8" creationId="{92BF9E20-3A7C-57F0-F975-D7FFFE75D389}"/>
          </ac:spMkLst>
        </pc:spChg>
      </pc:sldChg>
      <pc:sldChg chg="modSp">
        <pc:chgData name="Sebastiano Meneghin" userId="9f12ac7e-519c-4a0b-9a4b-006d156226d0" providerId="ADAL" clId="{9993F15E-4E80-4BB7-BA9F-9F142F34A1DA}" dt="2025-03-02T19:54:19.045" v="1752"/>
        <pc:sldMkLst>
          <pc:docMk/>
          <pc:sldMk cId="882194073" sldId="380"/>
        </pc:sldMkLst>
        <pc:spChg chg="mod">
          <ac:chgData name="Sebastiano Meneghin" userId="9f12ac7e-519c-4a0b-9a4b-006d156226d0" providerId="ADAL" clId="{9993F15E-4E80-4BB7-BA9F-9F142F34A1DA}" dt="2025-03-02T19:54:19.045" v="1752"/>
          <ac:spMkLst>
            <pc:docMk/>
            <pc:sldMk cId="882194073" sldId="380"/>
            <ac:spMk id="3" creationId="{964C433D-D852-748C-1AEF-DB35AAE8ADDC}"/>
          </ac:spMkLst>
        </pc:spChg>
        <pc:spChg chg="mod">
          <ac:chgData name="Sebastiano Meneghin" userId="9f12ac7e-519c-4a0b-9a4b-006d156226d0" providerId="ADAL" clId="{9993F15E-4E80-4BB7-BA9F-9F142F34A1DA}" dt="2025-03-02T19:54:19.045" v="1752"/>
          <ac:spMkLst>
            <pc:docMk/>
            <pc:sldMk cId="882194073" sldId="380"/>
            <ac:spMk id="8" creationId="{687FBA45-B573-8358-7C86-2EEE357C9CB2}"/>
          </ac:spMkLst>
        </pc:spChg>
      </pc:sldChg>
      <pc:sldChg chg="del">
        <pc:chgData name="Sebastiano Meneghin" userId="9f12ac7e-519c-4a0b-9a4b-006d156226d0" providerId="ADAL" clId="{9993F15E-4E80-4BB7-BA9F-9F142F34A1DA}" dt="2025-03-02T19:14:50.174" v="1008" actId="47"/>
        <pc:sldMkLst>
          <pc:docMk/>
          <pc:sldMk cId="3840054052" sldId="381"/>
        </pc:sldMkLst>
      </pc:sldChg>
      <pc:sldChg chg="del">
        <pc:chgData name="Sebastiano Meneghin" userId="9f12ac7e-519c-4a0b-9a4b-006d156226d0" providerId="ADAL" clId="{9993F15E-4E80-4BB7-BA9F-9F142F34A1DA}" dt="2025-03-02T19:15:19.603" v="1010" actId="47"/>
        <pc:sldMkLst>
          <pc:docMk/>
          <pc:sldMk cId="1559194930" sldId="382"/>
        </pc:sldMkLst>
      </pc:sldChg>
      <pc:sldChg chg="modSp mod ord modShow">
        <pc:chgData name="Sebastiano Meneghin" userId="9f12ac7e-519c-4a0b-9a4b-006d156226d0" providerId="ADAL" clId="{9993F15E-4E80-4BB7-BA9F-9F142F34A1DA}" dt="2025-03-04T21:18:08.746" v="3127"/>
        <pc:sldMkLst>
          <pc:docMk/>
          <pc:sldMk cId="1211549860" sldId="383"/>
        </pc:sldMkLst>
        <pc:spChg chg="mod">
          <ac:chgData name="Sebastiano Meneghin" userId="9f12ac7e-519c-4a0b-9a4b-006d156226d0" providerId="ADAL" clId="{9993F15E-4E80-4BB7-BA9F-9F142F34A1DA}" dt="2025-03-02T19:54:19.045" v="1752"/>
          <ac:spMkLst>
            <pc:docMk/>
            <pc:sldMk cId="1211549860" sldId="383"/>
            <ac:spMk id="8" creationId="{FCA7C0DB-F28F-80FC-68D4-8C2F4C888419}"/>
          </ac:spMkLst>
        </pc:spChg>
        <pc:spChg chg="mod">
          <ac:chgData name="Sebastiano Meneghin" userId="9f12ac7e-519c-4a0b-9a4b-006d156226d0" providerId="ADAL" clId="{9993F15E-4E80-4BB7-BA9F-9F142F34A1DA}" dt="2025-03-02T19:54:19.045" v="1752"/>
          <ac:spMkLst>
            <pc:docMk/>
            <pc:sldMk cId="1211549860" sldId="383"/>
            <ac:spMk id="10" creationId="{3582CF2A-1D10-F9DC-AF0B-5E4AD3798CDB}"/>
          </ac:spMkLst>
        </pc:spChg>
      </pc:sldChg>
      <pc:sldChg chg="modSp mod ord modShow">
        <pc:chgData name="Sebastiano Meneghin" userId="9f12ac7e-519c-4a0b-9a4b-006d156226d0" providerId="ADAL" clId="{9993F15E-4E80-4BB7-BA9F-9F142F34A1DA}" dt="2025-03-04T21:18:08.746" v="3127"/>
        <pc:sldMkLst>
          <pc:docMk/>
          <pc:sldMk cId="2650254355" sldId="384"/>
        </pc:sldMkLst>
        <pc:spChg chg="mod">
          <ac:chgData name="Sebastiano Meneghin" userId="9f12ac7e-519c-4a0b-9a4b-006d156226d0" providerId="ADAL" clId="{9993F15E-4E80-4BB7-BA9F-9F142F34A1DA}" dt="2025-03-02T19:54:19.045" v="1752"/>
          <ac:spMkLst>
            <pc:docMk/>
            <pc:sldMk cId="2650254355" sldId="384"/>
            <ac:spMk id="8" creationId="{3AE7B0A3-3E26-6557-9EBE-BEC0F3691152}"/>
          </ac:spMkLst>
        </pc:spChg>
        <pc:spChg chg="mod">
          <ac:chgData name="Sebastiano Meneghin" userId="9f12ac7e-519c-4a0b-9a4b-006d156226d0" providerId="ADAL" clId="{9993F15E-4E80-4BB7-BA9F-9F142F34A1DA}" dt="2025-03-02T19:54:19.045" v="1752"/>
          <ac:spMkLst>
            <pc:docMk/>
            <pc:sldMk cId="2650254355" sldId="384"/>
            <ac:spMk id="10" creationId="{269B6D19-6DF2-C3AD-651A-9D7462930BB8}"/>
          </ac:spMkLst>
        </pc:spChg>
      </pc:sldChg>
      <pc:sldChg chg="modSp mod ord modShow">
        <pc:chgData name="Sebastiano Meneghin" userId="9f12ac7e-519c-4a0b-9a4b-006d156226d0" providerId="ADAL" clId="{9993F15E-4E80-4BB7-BA9F-9F142F34A1DA}" dt="2025-03-04T21:18:08.746" v="3127"/>
        <pc:sldMkLst>
          <pc:docMk/>
          <pc:sldMk cId="2441608780" sldId="385"/>
        </pc:sldMkLst>
        <pc:spChg chg="mod">
          <ac:chgData name="Sebastiano Meneghin" userId="9f12ac7e-519c-4a0b-9a4b-006d156226d0" providerId="ADAL" clId="{9993F15E-4E80-4BB7-BA9F-9F142F34A1DA}" dt="2025-03-02T19:54:19.045" v="1752"/>
          <ac:spMkLst>
            <pc:docMk/>
            <pc:sldMk cId="2441608780" sldId="385"/>
            <ac:spMk id="8" creationId="{8FAE0FA9-85BE-8674-F014-93D578496792}"/>
          </ac:spMkLst>
        </pc:spChg>
        <pc:spChg chg="mod">
          <ac:chgData name="Sebastiano Meneghin" userId="9f12ac7e-519c-4a0b-9a4b-006d156226d0" providerId="ADAL" clId="{9993F15E-4E80-4BB7-BA9F-9F142F34A1DA}" dt="2025-03-02T19:54:19.045" v="1752"/>
          <ac:spMkLst>
            <pc:docMk/>
            <pc:sldMk cId="2441608780" sldId="385"/>
            <ac:spMk id="10" creationId="{23986C28-3BF1-221B-A288-4F277FEBBB64}"/>
          </ac:spMkLst>
        </pc:spChg>
      </pc:sldChg>
      <pc:sldChg chg="modSp">
        <pc:chgData name="Sebastiano Meneghin" userId="9f12ac7e-519c-4a0b-9a4b-006d156226d0" providerId="ADAL" clId="{9993F15E-4E80-4BB7-BA9F-9F142F34A1DA}" dt="2025-03-02T19:54:19.045" v="1752"/>
        <pc:sldMkLst>
          <pc:docMk/>
          <pc:sldMk cId="4170946618" sldId="386"/>
        </pc:sldMkLst>
        <pc:spChg chg="mod">
          <ac:chgData name="Sebastiano Meneghin" userId="9f12ac7e-519c-4a0b-9a4b-006d156226d0" providerId="ADAL" clId="{9993F15E-4E80-4BB7-BA9F-9F142F34A1DA}" dt="2025-03-02T19:54:19.045" v="1752"/>
          <ac:spMkLst>
            <pc:docMk/>
            <pc:sldMk cId="4170946618" sldId="386"/>
            <ac:spMk id="2" creationId="{1F1AEB61-CB0D-6609-73C2-B173B19F0129}"/>
          </ac:spMkLst>
        </pc:spChg>
      </pc:sldChg>
      <pc:sldChg chg="modSp add del mod ord modShow">
        <pc:chgData name="Sebastiano Meneghin" userId="9f12ac7e-519c-4a0b-9a4b-006d156226d0" providerId="ADAL" clId="{9993F15E-4E80-4BB7-BA9F-9F142F34A1DA}" dt="2025-03-04T21:18:08.746" v="3127"/>
        <pc:sldMkLst>
          <pc:docMk/>
          <pc:sldMk cId="3945040689" sldId="392"/>
        </pc:sldMkLst>
        <pc:spChg chg="mod">
          <ac:chgData name="Sebastiano Meneghin" userId="9f12ac7e-519c-4a0b-9a4b-006d156226d0" providerId="ADAL" clId="{9993F15E-4E80-4BB7-BA9F-9F142F34A1DA}" dt="2025-03-02T19:54:19.045" v="1752"/>
          <ac:spMkLst>
            <pc:docMk/>
            <pc:sldMk cId="3945040689" sldId="392"/>
            <ac:spMk id="6" creationId="{E8429CA0-B8EE-921E-47FB-08B5B4C01917}"/>
          </ac:spMkLst>
        </pc:spChg>
        <pc:spChg chg="mod">
          <ac:chgData name="Sebastiano Meneghin" userId="9f12ac7e-519c-4a0b-9a4b-006d156226d0" providerId="ADAL" clId="{9993F15E-4E80-4BB7-BA9F-9F142F34A1DA}" dt="2025-03-02T19:54:19.045" v="1752"/>
          <ac:spMkLst>
            <pc:docMk/>
            <pc:sldMk cId="3945040689" sldId="392"/>
            <ac:spMk id="7" creationId="{37999823-F942-3E63-FD4A-837E92E6F279}"/>
          </ac:spMkLst>
        </pc:spChg>
      </pc:sldChg>
      <pc:sldChg chg="modSp mod ord modShow">
        <pc:chgData name="Sebastiano Meneghin" userId="9f12ac7e-519c-4a0b-9a4b-006d156226d0" providerId="ADAL" clId="{9993F15E-4E80-4BB7-BA9F-9F142F34A1DA}" dt="2025-03-04T21:18:08.746" v="3127"/>
        <pc:sldMkLst>
          <pc:docMk/>
          <pc:sldMk cId="1268505195" sldId="393"/>
        </pc:sldMkLst>
        <pc:spChg chg="mod">
          <ac:chgData name="Sebastiano Meneghin" userId="9f12ac7e-519c-4a0b-9a4b-006d156226d0" providerId="ADAL" clId="{9993F15E-4E80-4BB7-BA9F-9F142F34A1DA}" dt="2025-03-02T19:54:19.045" v="1752"/>
          <ac:spMkLst>
            <pc:docMk/>
            <pc:sldMk cId="1268505195" sldId="393"/>
            <ac:spMk id="6" creationId="{08541978-43A9-0F13-00F4-9014B3F579BC}"/>
          </ac:spMkLst>
        </pc:spChg>
        <pc:spChg chg="mod">
          <ac:chgData name="Sebastiano Meneghin" userId="9f12ac7e-519c-4a0b-9a4b-006d156226d0" providerId="ADAL" clId="{9993F15E-4E80-4BB7-BA9F-9F142F34A1DA}" dt="2025-03-02T19:54:19.045" v="1752"/>
          <ac:spMkLst>
            <pc:docMk/>
            <pc:sldMk cId="1268505195" sldId="393"/>
            <ac:spMk id="7" creationId="{C8CBD673-96D6-B7E3-525D-AC5A455F3045}"/>
          </ac:spMkLst>
        </pc:spChg>
      </pc:sldChg>
      <pc:sldChg chg="modSp mod ord modShow">
        <pc:chgData name="Sebastiano Meneghin" userId="9f12ac7e-519c-4a0b-9a4b-006d156226d0" providerId="ADAL" clId="{9993F15E-4E80-4BB7-BA9F-9F142F34A1DA}" dt="2025-03-04T21:18:08.746" v="3127"/>
        <pc:sldMkLst>
          <pc:docMk/>
          <pc:sldMk cId="1262099849" sldId="394"/>
        </pc:sldMkLst>
        <pc:spChg chg="mod">
          <ac:chgData name="Sebastiano Meneghin" userId="9f12ac7e-519c-4a0b-9a4b-006d156226d0" providerId="ADAL" clId="{9993F15E-4E80-4BB7-BA9F-9F142F34A1DA}" dt="2025-03-02T19:54:19.045" v="1752"/>
          <ac:spMkLst>
            <pc:docMk/>
            <pc:sldMk cId="1262099849" sldId="394"/>
            <ac:spMk id="6" creationId="{E20429D0-9F64-7697-3CC8-44E487F6DB7A}"/>
          </ac:spMkLst>
        </pc:spChg>
        <pc:spChg chg="mod">
          <ac:chgData name="Sebastiano Meneghin" userId="9f12ac7e-519c-4a0b-9a4b-006d156226d0" providerId="ADAL" clId="{9993F15E-4E80-4BB7-BA9F-9F142F34A1DA}" dt="2025-03-02T19:54:19.045" v="1752"/>
          <ac:spMkLst>
            <pc:docMk/>
            <pc:sldMk cId="1262099849" sldId="394"/>
            <ac:spMk id="7" creationId="{40D0381F-7F4E-1307-262C-F3BBD84ECBBE}"/>
          </ac:spMkLst>
        </pc:spChg>
      </pc:sldChg>
      <pc:sldChg chg="modSp mod ord modShow">
        <pc:chgData name="Sebastiano Meneghin" userId="9f12ac7e-519c-4a0b-9a4b-006d156226d0" providerId="ADAL" clId="{9993F15E-4E80-4BB7-BA9F-9F142F34A1DA}" dt="2025-03-04T21:18:08.746" v="3127"/>
        <pc:sldMkLst>
          <pc:docMk/>
          <pc:sldMk cId="4191267347" sldId="395"/>
        </pc:sldMkLst>
        <pc:spChg chg="mod">
          <ac:chgData name="Sebastiano Meneghin" userId="9f12ac7e-519c-4a0b-9a4b-006d156226d0" providerId="ADAL" clId="{9993F15E-4E80-4BB7-BA9F-9F142F34A1DA}" dt="2025-03-02T19:54:19.045" v="1752"/>
          <ac:spMkLst>
            <pc:docMk/>
            <pc:sldMk cId="4191267347" sldId="395"/>
            <ac:spMk id="6" creationId="{87741825-5DAB-5540-8CE2-9BC69E43F1FE}"/>
          </ac:spMkLst>
        </pc:spChg>
        <pc:spChg chg="mod">
          <ac:chgData name="Sebastiano Meneghin" userId="9f12ac7e-519c-4a0b-9a4b-006d156226d0" providerId="ADAL" clId="{9993F15E-4E80-4BB7-BA9F-9F142F34A1DA}" dt="2025-03-02T19:54:19.045" v="1752"/>
          <ac:spMkLst>
            <pc:docMk/>
            <pc:sldMk cId="4191267347" sldId="395"/>
            <ac:spMk id="7" creationId="{3AE921CA-2E0E-C8E4-BDA7-B7C319456031}"/>
          </ac:spMkLst>
        </pc:spChg>
      </pc:sldChg>
      <pc:sldChg chg="modSp mod ord modShow">
        <pc:chgData name="Sebastiano Meneghin" userId="9f12ac7e-519c-4a0b-9a4b-006d156226d0" providerId="ADAL" clId="{9993F15E-4E80-4BB7-BA9F-9F142F34A1DA}" dt="2025-03-04T21:18:08.746" v="3127"/>
        <pc:sldMkLst>
          <pc:docMk/>
          <pc:sldMk cId="4022893602" sldId="396"/>
        </pc:sldMkLst>
        <pc:spChg chg="mod">
          <ac:chgData name="Sebastiano Meneghin" userId="9f12ac7e-519c-4a0b-9a4b-006d156226d0" providerId="ADAL" clId="{9993F15E-4E80-4BB7-BA9F-9F142F34A1DA}" dt="2025-03-02T19:54:19.045" v="1752"/>
          <ac:spMkLst>
            <pc:docMk/>
            <pc:sldMk cId="4022893602" sldId="396"/>
            <ac:spMk id="6" creationId="{005CF0CF-93D9-F2D2-D411-BF214F1365C3}"/>
          </ac:spMkLst>
        </pc:spChg>
        <pc:spChg chg="mod">
          <ac:chgData name="Sebastiano Meneghin" userId="9f12ac7e-519c-4a0b-9a4b-006d156226d0" providerId="ADAL" clId="{9993F15E-4E80-4BB7-BA9F-9F142F34A1DA}" dt="2025-03-02T19:54:19.045" v="1752"/>
          <ac:spMkLst>
            <pc:docMk/>
            <pc:sldMk cId="4022893602" sldId="396"/>
            <ac:spMk id="7" creationId="{3C40D8CB-EAD4-D4E9-EFC1-8F4A71E8EDAE}"/>
          </ac:spMkLst>
        </pc:spChg>
      </pc:sldChg>
      <pc:sldChg chg="modSp mod ord modShow">
        <pc:chgData name="Sebastiano Meneghin" userId="9f12ac7e-519c-4a0b-9a4b-006d156226d0" providerId="ADAL" clId="{9993F15E-4E80-4BB7-BA9F-9F142F34A1DA}" dt="2025-03-04T21:18:08.746" v="3127"/>
        <pc:sldMkLst>
          <pc:docMk/>
          <pc:sldMk cId="2482500313" sldId="397"/>
        </pc:sldMkLst>
        <pc:spChg chg="mod">
          <ac:chgData name="Sebastiano Meneghin" userId="9f12ac7e-519c-4a0b-9a4b-006d156226d0" providerId="ADAL" clId="{9993F15E-4E80-4BB7-BA9F-9F142F34A1DA}" dt="2025-03-02T19:54:19.045" v="1752"/>
          <ac:spMkLst>
            <pc:docMk/>
            <pc:sldMk cId="2482500313" sldId="397"/>
            <ac:spMk id="6" creationId="{4EEF9A86-4F2F-B446-2EB6-D9DF1A99E500}"/>
          </ac:spMkLst>
        </pc:spChg>
        <pc:spChg chg="mod">
          <ac:chgData name="Sebastiano Meneghin" userId="9f12ac7e-519c-4a0b-9a4b-006d156226d0" providerId="ADAL" clId="{9993F15E-4E80-4BB7-BA9F-9F142F34A1DA}" dt="2025-03-02T19:54:19.045" v="1752"/>
          <ac:spMkLst>
            <pc:docMk/>
            <pc:sldMk cId="2482500313" sldId="397"/>
            <ac:spMk id="7" creationId="{F101B2EB-3A17-FEE1-02DE-6F4EA42F496C}"/>
          </ac:spMkLst>
        </pc:spChg>
      </pc:sldChg>
      <pc:sldChg chg="modSp mod ord modShow">
        <pc:chgData name="Sebastiano Meneghin" userId="9f12ac7e-519c-4a0b-9a4b-006d156226d0" providerId="ADAL" clId="{9993F15E-4E80-4BB7-BA9F-9F142F34A1DA}" dt="2025-03-04T21:18:08.746" v="3127"/>
        <pc:sldMkLst>
          <pc:docMk/>
          <pc:sldMk cId="3985142599" sldId="398"/>
        </pc:sldMkLst>
        <pc:spChg chg="mod">
          <ac:chgData name="Sebastiano Meneghin" userId="9f12ac7e-519c-4a0b-9a4b-006d156226d0" providerId="ADAL" clId="{9993F15E-4E80-4BB7-BA9F-9F142F34A1DA}" dt="2025-03-02T19:54:19.045" v="1752"/>
          <ac:spMkLst>
            <pc:docMk/>
            <pc:sldMk cId="3985142599" sldId="398"/>
            <ac:spMk id="6" creationId="{B692330C-9364-B5F5-E4E2-D87E07A1EFA9}"/>
          </ac:spMkLst>
        </pc:spChg>
        <pc:spChg chg="mod">
          <ac:chgData name="Sebastiano Meneghin" userId="9f12ac7e-519c-4a0b-9a4b-006d156226d0" providerId="ADAL" clId="{9993F15E-4E80-4BB7-BA9F-9F142F34A1DA}" dt="2025-03-02T19:54:19.045" v="1752"/>
          <ac:spMkLst>
            <pc:docMk/>
            <pc:sldMk cId="3985142599" sldId="398"/>
            <ac:spMk id="7" creationId="{873EA8C4-6D30-0B42-06EC-384DD69094FF}"/>
          </ac:spMkLst>
        </pc:spChg>
      </pc:sldChg>
      <pc:sldChg chg="addSp delSp modSp mod ord modNotesTx">
        <pc:chgData name="Sebastiano Meneghin" userId="9f12ac7e-519c-4a0b-9a4b-006d156226d0" providerId="ADAL" clId="{9993F15E-4E80-4BB7-BA9F-9F142F34A1DA}" dt="2025-03-04T21:47:00.788" v="3730" actId="20577"/>
        <pc:sldMkLst>
          <pc:docMk/>
          <pc:sldMk cId="1310968989" sldId="400"/>
        </pc:sldMkLst>
        <pc:spChg chg="add mod">
          <ac:chgData name="Sebastiano Meneghin" userId="9f12ac7e-519c-4a0b-9a4b-006d156226d0" providerId="ADAL" clId="{9993F15E-4E80-4BB7-BA9F-9F142F34A1DA}" dt="2025-03-02T19:36:27.060" v="1417" actId="1036"/>
          <ac:spMkLst>
            <pc:docMk/>
            <pc:sldMk cId="1310968989" sldId="400"/>
            <ac:spMk id="3" creationId="{4647F0C2-989C-D0E2-7756-CDBF7709C14D}"/>
          </ac:spMkLst>
        </pc:spChg>
        <pc:spChg chg="add mod">
          <ac:chgData name="Sebastiano Meneghin" userId="9f12ac7e-519c-4a0b-9a4b-006d156226d0" providerId="ADAL" clId="{9993F15E-4E80-4BB7-BA9F-9F142F34A1DA}" dt="2025-03-02T19:37:19.888" v="1524" actId="1035"/>
          <ac:spMkLst>
            <pc:docMk/>
            <pc:sldMk cId="1310968989" sldId="400"/>
            <ac:spMk id="4" creationId="{35135C01-5115-EA8B-9066-4B7DEE057B85}"/>
          </ac:spMkLst>
        </pc:spChg>
        <pc:spChg chg="add mod">
          <ac:chgData name="Sebastiano Meneghin" userId="9f12ac7e-519c-4a0b-9a4b-006d156226d0" providerId="ADAL" clId="{9993F15E-4E80-4BB7-BA9F-9F142F34A1DA}" dt="2025-03-02T19:28:05.358" v="1175"/>
          <ac:spMkLst>
            <pc:docMk/>
            <pc:sldMk cId="1310968989" sldId="400"/>
            <ac:spMk id="6" creationId="{DB692C30-7BA8-B6C0-6F42-84074E976048}"/>
          </ac:spMkLst>
        </pc:spChg>
        <pc:spChg chg="add mod">
          <ac:chgData name="Sebastiano Meneghin" userId="9f12ac7e-519c-4a0b-9a4b-006d156226d0" providerId="ADAL" clId="{9993F15E-4E80-4BB7-BA9F-9F142F34A1DA}" dt="2025-03-02T19:36:35.777" v="1432" actId="1035"/>
          <ac:spMkLst>
            <pc:docMk/>
            <pc:sldMk cId="1310968989" sldId="400"/>
            <ac:spMk id="7" creationId="{F5AB7A89-3394-54FE-58AD-DE8F47322C44}"/>
          </ac:spMkLst>
        </pc:spChg>
        <pc:spChg chg="add mod">
          <ac:chgData name="Sebastiano Meneghin" userId="9f12ac7e-519c-4a0b-9a4b-006d156226d0" providerId="ADAL" clId="{9993F15E-4E80-4BB7-BA9F-9F142F34A1DA}" dt="2025-03-02T19:39:42.603" v="1572" actId="20577"/>
          <ac:spMkLst>
            <pc:docMk/>
            <pc:sldMk cId="1310968989" sldId="400"/>
            <ac:spMk id="8" creationId="{28E3DFE2-9DD1-AAE3-10D5-7CED36CD494A}"/>
          </ac:spMkLst>
        </pc:spChg>
        <pc:spChg chg="add mod">
          <ac:chgData name="Sebastiano Meneghin" userId="9f12ac7e-519c-4a0b-9a4b-006d156226d0" providerId="ADAL" clId="{9993F15E-4E80-4BB7-BA9F-9F142F34A1DA}" dt="2025-03-02T19:35:12.157" v="1382"/>
          <ac:spMkLst>
            <pc:docMk/>
            <pc:sldMk cId="1310968989" sldId="400"/>
            <ac:spMk id="23" creationId="{3DF839F6-A180-B261-AE67-D17743AB6D9F}"/>
          </ac:spMkLst>
        </pc:spChg>
        <pc:spChg chg="add mod">
          <ac:chgData name="Sebastiano Meneghin" userId="9f12ac7e-519c-4a0b-9a4b-006d156226d0" providerId="ADAL" clId="{9993F15E-4E80-4BB7-BA9F-9F142F34A1DA}" dt="2025-03-04T21:47:00.788" v="3730" actId="20577"/>
          <ac:spMkLst>
            <pc:docMk/>
            <pc:sldMk cId="1310968989" sldId="400"/>
            <ac:spMk id="24" creationId="{A3AB6B41-35C8-F496-5F21-8AD349906A0E}"/>
          </ac:spMkLst>
        </pc:spChg>
        <pc:picChg chg="add mod">
          <ac:chgData name="Sebastiano Meneghin" userId="9f12ac7e-519c-4a0b-9a4b-006d156226d0" providerId="ADAL" clId="{9993F15E-4E80-4BB7-BA9F-9F142F34A1DA}" dt="2025-03-02T19:37:24.104" v="1528" actId="1035"/>
          <ac:picMkLst>
            <pc:docMk/>
            <pc:sldMk cId="1310968989" sldId="400"/>
            <ac:picMk id="16" creationId="{02524A33-E3AB-83BE-5A16-007D69E2255F}"/>
          </ac:picMkLst>
        </pc:picChg>
        <pc:picChg chg="add mod">
          <ac:chgData name="Sebastiano Meneghin" userId="9f12ac7e-519c-4a0b-9a4b-006d156226d0" providerId="ADAL" clId="{9993F15E-4E80-4BB7-BA9F-9F142F34A1DA}" dt="2025-03-02T19:37:24.104" v="1528" actId="1035"/>
          <ac:picMkLst>
            <pc:docMk/>
            <pc:sldMk cId="1310968989" sldId="400"/>
            <ac:picMk id="22" creationId="{CE5A5433-1F9F-5880-EE82-CE6489B46424}"/>
          </ac:picMkLst>
        </pc:picChg>
        <pc:picChg chg="add mod">
          <ac:chgData name="Sebastiano Meneghin" userId="9f12ac7e-519c-4a0b-9a4b-006d156226d0" providerId="ADAL" clId="{9993F15E-4E80-4BB7-BA9F-9F142F34A1DA}" dt="2025-03-02T19:36:44.165" v="1468" actId="1036"/>
          <ac:picMkLst>
            <pc:docMk/>
            <pc:sldMk cId="1310968989" sldId="400"/>
            <ac:picMk id="25" creationId="{2F6077B0-C8B3-5FAF-9F3E-93F0AF57DABB}"/>
          </ac:picMkLst>
        </pc:picChg>
        <pc:picChg chg="add mod">
          <ac:chgData name="Sebastiano Meneghin" userId="9f12ac7e-519c-4a0b-9a4b-006d156226d0" providerId="ADAL" clId="{9993F15E-4E80-4BB7-BA9F-9F142F34A1DA}" dt="2025-03-02T19:36:27.060" v="1417" actId="1036"/>
          <ac:picMkLst>
            <pc:docMk/>
            <pc:sldMk cId="1310968989" sldId="400"/>
            <ac:picMk id="2050" creationId="{0446CE44-60A0-8AD0-709A-6F1D6F4BA678}"/>
          </ac:picMkLst>
        </pc:picChg>
        <pc:picChg chg="add mod">
          <ac:chgData name="Sebastiano Meneghin" userId="9f12ac7e-519c-4a0b-9a4b-006d156226d0" providerId="ADAL" clId="{9993F15E-4E80-4BB7-BA9F-9F142F34A1DA}" dt="2025-03-02T19:36:35.777" v="1432" actId="1035"/>
          <ac:picMkLst>
            <pc:docMk/>
            <pc:sldMk cId="1310968989" sldId="400"/>
            <ac:picMk id="2054" creationId="{7A88E3BF-089E-0946-3A68-D096888C23B5}"/>
          </ac:picMkLst>
        </pc:picChg>
        <pc:picChg chg="add mod">
          <ac:chgData name="Sebastiano Meneghin" userId="9f12ac7e-519c-4a0b-9a4b-006d156226d0" providerId="ADAL" clId="{9993F15E-4E80-4BB7-BA9F-9F142F34A1DA}" dt="2025-03-02T19:37:24.104" v="1528" actId="1035"/>
          <ac:picMkLst>
            <pc:docMk/>
            <pc:sldMk cId="1310968989" sldId="400"/>
            <ac:picMk id="2056" creationId="{B37DD488-0C91-B10A-EE4E-9AE5B7DE8B18}"/>
          </ac:picMkLst>
        </pc:picChg>
      </pc:sldChg>
      <pc:sldChg chg="addSp delSp modSp mod modShow">
        <pc:chgData name="Sebastiano Meneghin" userId="9f12ac7e-519c-4a0b-9a4b-006d156226d0" providerId="ADAL" clId="{9993F15E-4E80-4BB7-BA9F-9F142F34A1DA}" dt="2025-03-02T19:58:44.942" v="1818" actId="478"/>
        <pc:sldMkLst>
          <pc:docMk/>
          <pc:sldMk cId="2565693555" sldId="401"/>
        </pc:sldMkLst>
        <pc:spChg chg="mod">
          <ac:chgData name="Sebastiano Meneghin" userId="9f12ac7e-519c-4a0b-9a4b-006d156226d0" providerId="ADAL" clId="{9993F15E-4E80-4BB7-BA9F-9F142F34A1DA}" dt="2025-03-02T19:54:19.045" v="1752"/>
          <ac:spMkLst>
            <pc:docMk/>
            <pc:sldMk cId="2565693555" sldId="401"/>
            <ac:spMk id="12" creationId="{098DAA23-BFD4-2690-DFF6-0FA9395A28DA}"/>
          </ac:spMkLst>
        </pc:spChg>
      </pc:sldChg>
      <pc:sldChg chg="addSp delSp modSp del mod">
        <pc:chgData name="Sebastiano Meneghin" userId="9f12ac7e-519c-4a0b-9a4b-006d156226d0" providerId="ADAL" clId="{9993F15E-4E80-4BB7-BA9F-9F142F34A1DA}" dt="2025-03-04T21:05:35.752" v="2927" actId="47"/>
        <pc:sldMkLst>
          <pc:docMk/>
          <pc:sldMk cId="4149963029" sldId="402"/>
        </pc:sldMkLst>
      </pc:sldChg>
      <pc:sldChg chg="modSp del">
        <pc:chgData name="Sebastiano Meneghin" userId="9f12ac7e-519c-4a0b-9a4b-006d156226d0" providerId="ADAL" clId="{9993F15E-4E80-4BB7-BA9F-9F142F34A1DA}" dt="2025-03-04T21:05:35.130" v="2926" actId="47"/>
        <pc:sldMkLst>
          <pc:docMk/>
          <pc:sldMk cId="20506651" sldId="403"/>
        </pc:sldMkLst>
      </pc:sldChg>
      <pc:sldChg chg="modSp del">
        <pc:chgData name="Sebastiano Meneghin" userId="9f12ac7e-519c-4a0b-9a4b-006d156226d0" providerId="ADAL" clId="{9993F15E-4E80-4BB7-BA9F-9F142F34A1DA}" dt="2025-03-04T21:05:37.406" v="2928" actId="47"/>
        <pc:sldMkLst>
          <pc:docMk/>
          <pc:sldMk cId="1221481401" sldId="404"/>
        </pc:sldMkLst>
      </pc:sldChg>
      <pc:sldChg chg="modSp mod">
        <pc:chgData name="Sebastiano Meneghin" userId="9f12ac7e-519c-4a0b-9a4b-006d156226d0" providerId="ADAL" clId="{9993F15E-4E80-4BB7-BA9F-9F142F34A1DA}" dt="2025-03-04T21:43:00.251" v="3692" actId="20577"/>
        <pc:sldMkLst>
          <pc:docMk/>
          <pc:sldMk cId="493336033" sldId="405"/>
        </pc:sldMkLst>
        <pc:spChg chg="mod">
          <ac:chgData name="Sebastiano Meneghin" userId="9f12ac7e-519c-4a0b-9a4b-006d156226d0" providerId="ADAL" clId="{9993F15E-4E80-4BB7-BA9F-9F142F34A1DA}" dt="2025-03-04T21:43:00.251" v="3692" actId="20577"/>
          <ac:spMkLst>
            <pc:docMk/>
            <pc:sldMk cId="493336033" sldId="405"/>
            <ac:spMk id="2" creationId="{E58B78AF-C5BE-9240-1695-FE9B4F5692BE}"/>
          </ac:spMkLst>
        </pc:spChg>
        <pc:spChg chg="mod">
          <ac:chgData name="Sebastiano Meneghin" userId="9f12ac7e-519c-4a0b-9a4b-006d156226d0" providerId="ADAL" clId="{9993F15E-4E80-4BB7-BA9F-9F142F34A1DA}" dt="2025-03-04T21:13:27.624" v="3107" actId="20577"/>
          <ac:spMkLst>
            <pc:docMk/>
            <pc:sldMk cId="493336033" sldId="405"/>
            <ac:spMk id="3" creationId="{0E63DB7F-0BA1-E049-189B-B3034FD2F7BC}"/>
          </ac:spMkLst>
        </pc:spChg>
        <pc:spChg chg="mod">
          <ac:chgData name="Sebastiano Meneghin" userId="9f12ac7e-519c-4a0b-9a4b-006d156226d0" providerId="ADAL" clId="{9993F15E-4E80-4BB7-BA9F-9F142F34A1DA}" dt="2025-03-04T21:13:05.442" v="3104" actId="20577"/>
          <ac:spMkLst>
            <pc:docMk/>
            <pc:sldMk cId="493336033" sldId="405"/>
            <ac:spMk id="5" creationId="{8F03CA85-67D5-ED2C-9CF1-02689D77D33D}"/>
          </ac:spMkLst>
        </pc:spChg>
        <pc:spChg chg="mod">
          <ac:chgData name="Sebastiano Meneghin" userId="9f12ac7e-519c-4a0b-9a4b-006d156226d0" providerId="ADAL" clId="{9993F15E-4E80-4BB7-BA9F-9F142F34A1DA}" dt="2025-03-02T19:54:19.045" v="1752"/>
          <ac:spMkLst>
            <pc:docMk/>
            <pc:sldMk cId="493336033" sldId="405"/>
            <ac:spMk id="8" creationId="{48E1E6DE-0BD8-CA9A-21FF-90C26C4E44BE}"/>
          </ac:spMkLst>
        </pc:spChg>
        <pc:spChg chg="mod">
          <ac:chgData name="Sebastiano Meneghin" userId="9f12ac7e-519c-4a0b-9a4b-006d156226d0" providerId="ADAL" clId="{9993F15E-4E80-4BB7-BA9F-9F142F34A1DA}" dt="2025-03-02T19:54:19.045" v="1752"/>
          <ac:spMkLst>
            <pc:docMk/>
            <pc:sldMk cId="493336033" sldId="405"/>
            <ac:spMk id="11" creationId="{1203D995-2ED1-AF8A-0CF5-0B2C6BDF4FE3}"/>
          </ac:spMkLst>
        </pc:spChg>
      </pc:sldChg>
      <pc:sldChg chg="modSp mod">
        <pc:chgData name="Sebastiano Meneghin" userId="9f12ac7e-519c-4a0b-9a4b-006d156226d0" providerId="ADAL" clId="{9993F15E-4E80-4BB7-BA9F-9F142F34A1DA}" dt="2025-03-04T21:43:05.705" v="3696" actId="20577"/>
        <pc:sldMkLst>
          <pc:docMk/>
          <pc:sldMk cId="3027787581" sldId="407"/>
        </pc:sldMkLst>
        <pc:spChg chg="mod">
          <ac:chgData name="Sebastiano Meneghin" userId="9f12ac7e-519c-4a0b-9a4b-006d156226d0" providerId="ADAL" clId="{9993F15E-4E80-4BB7-BA9F-9F142F34A1DA}" dt="2025-03-04T21:43:05.705" v="3696" actId="20577"/>
          <ac:spMkLst>
            <pc:docMk/>
            <pc:sldMk cId="3027787581" sldId="407"/>
            <ac:spMk id="2" creationId="{FF06E3BF-7593-A521-4DD1-9C0B8EC2006B}"/>
          </ac:spMkLst>
        </pc:spChg>
        <pc:spChg chg="mod">
          <ac:chgData name="Sebastiano Meneghin" userId="9f12ac7e-519c-4a0b-9a4b-006d156226d0" providerId="ADAL" clId="{9993F15E-4E80-4BB7-BA9F-9F142F34A1DA}" dt="2025-03-04T21:13:46.453" v="3108" actId="20577"/>
          <ac:spMkLst>
            <pc:docMk/>
            <pc:sldMk cId="3027787581" sldId="407"/>
            <ac:spMk id="3" creationId="{9D1CAB19-5038-E295-BBA5-F0BEF0D57510}"/>
          </ac:spMkLst>
        </pc:spChg>
        <pc:spChg chg="mod">
          <ac:chgData name="Sebastiano Meneghin" userId="9f12ac7e-519c-4a0b-9a4b-006d156226d0" providerId="ADAL" clId="{9993F15E-4E80-4BB7-BA9F-9F142F34A1DA}" dt="2025-03-04T21:13:00.646" v="3098" actId="20577"/>
          <ac:spMkLst>
            <pc:docMk/>
            <pc:sldMk cId="3027787581" sldId="407"/>
            <ac:spMk id="5" creationId="{00CFA354-1513-5A78-CFE6-A3502B26A6DA}"/>
          </ac:spMkLst>
        </pc:spChg>
        <pc:spChg chg="mod">
          <ac:chgData name="Sebastiano Meneghin" userId="9f12ac7e-519c-4a0b-9a4b-006d156226d0" providerId="ADAL" clId="{9993F15E-4E80-4BB7-BA9F-9F142F34A1DA}" dt="2025-03-02T19:54:19.045" v="1752"/>
          <ac:spMkLst>
            <pc:docMk/>
            <pc:sldMk cId="3027787581" sldId="407"/>
            <ac:spMk id="8" creationId="{2DA666BB-2439-3824-89BF-0F419B8AF037}"/>
          </ac:spMkLst>
        </pc:spChg>
        <pc:spChg chg="mod">
          <ac:chgData name="Sebastiano Meneghin" userId="9f12ac7e-519c-4a0b-9a4b-006d156226d0" providerId="ADAL" clId="{9993F15E-4E80-4BB7-BA9F-9F142F34A1DA}" dt="2025-03-02T19:54:19.045" v="1752"/>
          <ac:spMkLst>
            <pc:docMk/>
            <pc:sldMk cId="3027787581" sldId="407"/>
            <ac:spMk id="11" creationId="{5B86DC15-DE94-C0A9-C91E-EB5D4FBEB193}"/>
          </ac:spMkLst>
        </pc:spChg>
      </pc:sldChg>
      <pc:sldChg chg="modSp">
        <pc:chgData name="Sebastiano Meneghin" userId="9f12ac7e-519c-4a0b-9a4b-006d156226d0" providerId="ADAL" clId="{9993F15E-4E80-4BB7-BA9F-9F142F34A1DA}" dt="2025-03-02T19:54:19.045" v="1752"/>
        <pc:sldMkLst>
          <pc:docMk/>
          <pc:sldMk cId="1116547676" sldId="408"/>
        </pc:sldMkLst>
        <pc:spChg chg="mod">
          <ac:chgData name="Sebastiano Meneghin" userId="9f12ac7e-519c-4a0b-9a4b-006d156226d0" providerId="ADAL" clId="{9993F15E-4E80-4BB7-BA9F-9F142F34A1DA}" dt="2025-03-02T19:54:19.045" v="1752"/>
          <ac:spMkLst>
            <pc:docMk/>
            <pc:sldMk cId="1116547676" sldId="408"/>
            <ac:spMk id="8" creationId="{BE7DDDF4-F733-727D-C84C-72B2252964EA}"/>
          </ac:spMkLst>
        </pc:spChg>
        <pc:spChg chg="mod">
          <ac:chgData name="Sebastiano Meneghin" userId="9f12ac7e-519c-4a0b-9a4b-006d156226d0" providerId="ADAL" clId="{9993F15E-4E80-4BB7-BA9F-9F142F34A1DA}" dt="2025-03-02T19:54:19.045" v="1752"/>
          <ac:spMkLst>
            <pc:docMk/>
            <pc:sldMk cId="1116547676" sldId="408"/>
            <ac:spMk id="10" creationId="{486B94DD-66EB-782E-49FB-40288693E598}"/>
          </ac:spMkLst>
        </pc:spChg>
      </pc:sldChg>
      <pc:sldChg chg="modSp">
        <pc:chgData name="Sebastiano Meneghin" userId="9f12ac7e-519c-4a0b-9a4b-006d156226d0" providerId="ADAL" clId="{9993F15E-4E80-4BB7-BA9F-9F142F34A1DA}" dt="2025-03-02T19:54:19.045" v="1752"/>
        <pc:sldMkLst>
          <pc:docMk/>
          <pc:sldMk cId="2136408583" sldId="409"/>
        </pc:sldMkLst>
        <pc:spChg chg="mod">
          <ac:chgData name="Sebastiano Meneghin" userId="9f12ac7e-519c-4a0b-9a4b-006d156226d0" providerId="ADAL" clId="{9993F15E-4E80-4BB7-BA9F-9F142F34A1DA}" dt="2025-03-02T19:54:19.045" v="1752"/>
          <ac:spMkLst>
            <pc:docMk/>
            <pc:sldMk cId="2136408583" sldId="409"/>
            <ac:spMk id="6" creationId="{1E4A8963-0E47-4A18-68ED-C638A9AF10AF}"/>
          </ac:spMkLst>
        </pc:spChg>
        <pc:spChg chg="mod">
          <ac:chgData name="Sebastiano Meneghin" userId="9f12ac7e-519c-4a0b-9a4b-006d156226d0" providerId="ADAL" clId="{9993F15E-4E80-4BB7-BA9F-9F142F34A1DA}" dt="2025-03-02T19:54:19.045" v="1752"/>
          <ac:spMkLst>
            <pc:docMk/>
            <pc:sldMk cId="2136408583" sldId="409"/>
            <ac:spMk id="7" creationId="{5A262552-3172-B892-129E-1676468B87F1}"/>
          </ac:spMkLst>
        </pc:spChg>
      </pc:sldChg>
      <pc:sldChg chg="modSp mod ord modShow">
        <pc:chgData name="Sebastiano Meneghin" userId="9f12ac7e-519c-4a0b-9a4b-006d156226d0" providerId="ADAL" clId="{9993F15E-4E80-4BB7-BA9F-9F142F34A1DA}" dt="2025-03-04T21:18:08.746" v="3127"/>
        <pc:sldMkLst>
          <pc:docMk/>
          <pc:sldMk cId="3068278163" sldId="410"/>
        </pc:sldMkLst>
        <pc:spChg chg="mod">
          <ac:chgData name="Sebastiano Meneghin" userId="9f12ac7e-519c-4a0b-9a4b-006d156226d0" providerId="ADAL" clId="{9993F15E-4E80-4BB7-BA9F-9F142F34A1DA}" dt="2025-03-02T19:54:19.045" v="1752"/>
          <ac:spMkLst>
            <pc:docMk/>
            <pc:sldMk cId="3068278163" sldId="410"/>
            <ac:spMk id="6" creationId="{8DE7ECA7-52C9-F686-F44B-C4FC5AA843FF}"/>
          </ac:spMkLst>
        </pc:spChg>
        <pc:spChg chg="mod">
          <ac:chgData name="Sebastiano Meneghin" userId="9f12ac7e-519c-4a0b-9a4b-006d156226d0" providerId="ADAL" clId="{9993F15E-4E80-4BB7-BA9F-9F142F34A1DA}" dt="2025-03-02T19:54:19.045" v="1752"/>
          <ac:spMkLst>
            <pc:docMk/>
            <pc:sldMk cId="3068278163" sldId="410"/>
            <ac:spMk id="7" creationId="{D3EBAC3A-20D2-F030-DEA4-3F53863F1403}"/>
          </ac:spMkLst>
        </pc:spChg>
      </pc:sldChg>
      <pc:sldChg chg="addSp delSp modSp mod">
        <pc:chgData name="Sebastiano Meneghin" userId="9f12ac7e-519c-4a0b-9a4b-006d156226d0" providerId="ADAL" clId="{9993F15E-4E80-4BB7-BA9F-9F142F34A1DA}" dt="2025-03-02T19:54:19.045" v="1752"/>
        <pc:sldMkLst>
          <pc:docMk/>
          <pc:sldMk cId="106723714" sldId="411"/>
        </pc:sldMkLst>
        <pc:spChg chg="add mod">
          <ac:chgData name="Sebastiano Meneghin" userId="9f12ac7e-519c-4a0b-9a4b-006d156226d0" providerId="ADAL" clId="{9993F15E-4E80-4BB7-BA9F-9F142F34A1DA}" dt="2025-03-02T19:27:30.100" v="1173"/>
          <ac:spMkLst>
            <pc:docMk/>
            <pc:sldMk cId="106723714" sldId="411"/>
            <ac:spMk id="4" creationId="{F2996E21-0C84-80C9-6B91-908A7D417006}"/>
          </ac:spMkLst>
        </pc:spChg>
        <pc:spChg chg="mod">
          <ac:chgData name="Sebastiano Meneghin" userId="9f12ac7e-519c-4a0b-9a4b-006d156226d0" providerId="ADAL" clId="{9993F15E-4E80-4BB7-BA9F-9F142F34A1DA}" dt="2025-03-02T19:54:19.045" v="1752"/>
          <ac:spMkLst>
            <pc:docMk/>
            <pc:sldMk cId="106723714" sldId="411"/>
            <ac:spMk id="8" creationId="{B59EB185-12A3-4E08-C389-5A5A9023B17F}"/>
          </ac:spMkLst>
        </pc:spChg>
        <pc:spChg chg="mod">
          <ac:chgData name="Sebastiano Meneghin" userId="9f12ac7e-519c-4a0b-9a4b-006d156226d0" providerId="ADAL" clId="{9993F15E-4E80-4BB7-BA9F-9F142F34A1DA}" dt="2025-03-02T19:54:19.045" v="1752"/>
          <ac:spMkLst>
            <pc:docMk/>
            <pc:sldMk cId="106723714" sldId="411"/>
            <ac:spMk id="11" creationId="{93E12337-BBC0-B173-AEB0-48E4E74E210C}"/>
          </ac:spMkLst>
        </pc:spChg>
      </pc:sldChg>
      <pc:sldChg chg="modSp">
        <pc:chgData name="Sebastiano Meneghin" userId="9f12ac7e-519c-4a0b-9a4b-006d156226d0" providerId="ADAL" clId="{9993F15E-4E80-4BB7-BA9F-9F142F34A1DA}" dt="2025-03-02T19:54:19.045" v="1752"/>
        <pc:sldMkLst>
          <pc:docMk/>
          <pc:sldMk cId="2520197566" sldId="412"/>
        </pc:sldMkLst>
        <pc:spChg chg="mod">
          <ac:chgData name="Sebastiano Meneghin" userId="9f12ac7e-519c-4a0b-9a4b-006d156226d0" providerId="ADAL" clId="{9993F15E-4E80-4BB7-BA9F-9F142F34A1DA}" dt="2025-03-02T19:54:19.045" v="1752"/>
          <ac:spMkLst>
            <pc:docMk/>
            <pc:sldMk cId="2520197566" sldId="412"/>
            <ac:spMk id="8" creationId="{4A707029-69CF-E993-58B6-61F2059CD480}"/>
          </ac:spMkLst>
        </pc:spChg>
        <pc:spChg chg="mod">
          <ac:chgData name="Sebastiano Meneghin" userId="9f12ac7e-519c-4a0b-9a4b-006d156226d0" providerId="ADAL" clId="{9993F15E-4E80-4BB7-BA9F-9F142F34A1DA}" dt="2025-03-02T19:54:19.045" v="1752"/>
          <ac:spMkLst>
            <pc:docMk/>
            <pc:sldMk cId="2520197566" sldId="412"/>
            <ac:spMk id="11" creationId="{BAECC80D-57C8-07F5-A536-B466CCE1D6C3}"/>
          </ac:spMkLst>
        </pc:spChg>
      </pc:sldChg>
      <pc:sldChg chg="modSp add del mod modNotesTx">
        <pc:chgData name="Sebastiano Meneghin" userId="9f12ac7e-519c-4a0b-9a4b-006d156226d0" providerId="ADAL" clId="{9993F15E-4E80-4BB7-BA9F-9F142F34A1DA}" dt="2025-03-02T18:38:44.053" v="403" actId="47"/>
        <pc:sldMkLst>
          <pc:docMk/>
          <pc:sldMk cId="604780952" sldId="413"/>
        </pc:sldMkLst>
      </pc:sldChg>
      <pc:sldChg chg="add del ord modNotesTx">
        <pc:chgData name="Sebastiano Meneghin" userId="9f12ac7e-519c-4a0b-9a4b-006d156226d0" providerId="ADAL" clId="{9993F15E-4E80-4BB7-BA9F-9F142F34A1DA}" dt="2025-03-02T18:49:02.822" v="594" actId="47"/>
        <pc:sldMkLst>
          <pc:docMk/>
          <pc:sldMk cId="1074366767" sldId="414"/>
        </pc:sldMkLst>
      </pc:sldChg>
      <pc:sldChg chg="addSp delSp modSp add mod">
        <pc:chgData name="Sebastiano Meneghin" userId="9f12ac7e-519c-4a0b-9a4b-006d156226d0" providerId="ADAL" clId="{9993F15E-4E80-4BB7-BA9F-9F142F34A1DA}" dt="2025-03-02T19:55:07.059" v="1764"/>
        <pc:sldMkLst>
          <pc:docMk/>
          <pc:sldMk cId="3506064806" sldId="415"/>
        </pc:sldMkLst>
        <pc:spChg chg="mod">
          <ac:chgData name="Sebastiano Meneghin" userId="9f12ac7e-519c-4a0b-9a4b-006d156226d0" providerId="ADAL" clId="{9993F15E-4E80-4BB7-BA9F-9F142F34A1DA}" dt="2025-03-02T19:54:19.045" v="1752"/>
          <ac:spMkLst>
            <pc:docMk/>
            <pc:sldMk cId="3506064806" sldId="415"/>
            <ac:spMk id="6" creationId="{1359648C-FF86-2056-30DB-20112D67A066}"/>
          </ac:spMkLst>
        </pc:spChg>
        <pc:spChg chg="add mod">
          <ac:chgData name="Sebastiano Meneghin" userId="9f12ac7e-519c-4a0b-9a4b-006d156226d0" providerId="ADAL" clId="{9993F15E-4E80-4BB7-BA9F-9F142F34A1DA}" dt="2025-03-02T19:54:19.045" v="1752"/>
          <ac:spMkLst>
            <pc:docMk/>
            <pc:sldMk cId="3506064806" sldId="415"/>
            <ac:spMk id="14" creationId="{0237CAD4-5157-D591-6F8D-5D76CE94D1BA}"/>
          </ac:spMkLst>
        </pc:spChg>
        <pc:picChg chg="add mod">
          <ac:chgData name="Sebastiano Meneghin" userId="9f12ac7e-519c-4a0b-9a4b-006d156226d0" providerId="ADAL" clId="{9993F15E-4E80-4BB7-BA9F-9F142F34A1DA}" dt="2025-03-02T19:55:07.059" v="1764"/>
          <ac:picMkLst>
            <pc:docMk/>
            <pc:sldMk cId="3506064806" sldId="415"/>
            <ac:picMk id="15" creationId="{E38027F7-0ECB-AFEB-F7FC-60DA92267C65}"/>
          </ac:picMkLst>
        </pc:picChg>
      </pc:sldChg>
      <pc:sldChg chg="addSp modSp add del mod modShow">
        <pc:chgData name="Sebastiano Meneghin" userId="9f12ac7e-519c-4a0b-9a4b-006d156226d0" providerId="ADAL" clId="{9993F15E-4E80-4BB7-BA9F-9F142F34A1DA}" dt="2025-03-04T21:17:01.596" v="3122" actId="47"/>
        <pc:sldMkLst>
          <pc:docMk/>
          <pc:sldMk cId="1956242234" sldId="416"/>
        </pc:sldMkLst>
      </pc:sldChg>
      <pc:sldChg chg="add del">
        <pc:chgData name="Sebastiano Meneghin" userId="9f12ac7e-519c-4a0b-9a4b-006d156226d0" providerId="ADAL" clId="{9993F15E-4E80-4BB7-BA9F-9F142F34A1DA}" dt="2025-03-02T18:54:44.641" v="753" actId="2890"/>
        <pc:sldMkLst>
          <pc:docMk/>
          <pc:sldMk cId="320949508" sldId="417"/>
        </pc:sldMkLst>
      </pc:sldChg>
      <pc:sldChg chg="addSp modSp add mod">
        <pc:chgData name="Sebastiano Meneghin" userId="9f12ac7e-519c-4a0b-9a4b-006d156226d0" providerId="ADAL" clId="{9993F15E-4E80-4BB7-BA9F-9F142F34A1DA}" dt="2025-03-02T19:55:12.627" v="1765"/>
        <pc:sldMkLst>
          <pc:docMk/>
          <pc:sldMk cId="2624715713" sldId="417"/>
        </pc:sldMkLst>
      </pc:sldChg>
      <pc:sldChg chg="addSp delSp modSp add mod">
        <pc:chgData name="Sebastiano Meneghin" userId="9f12ac7e-519c-4a0b-9a4b-006d156226d0" providerId="ADAL" clId="{9993F15E-4E80-4BB7-BA9F-9F142F34A1DA}" dt="2025-03-04T21:22:04.904" v="3140" actId="14100"/>
        <pc:sldMkLst>
          <pc:docMk/>
          <pc:sldMk cId="2018297137" sldId="418"/>
        </pc:sldMkLst>
        <pc:spChg chg="mod">
          <ac:chgData name="Sebastiano Meneghin" userId="9f12ac7e-519c-4a0b-9a4b-006d156226d0" providerId="ADAL" clId="{9993F15E-4E80-4BB7-BA9F-9F142F34A1DA}" dt="2025-03-04T21:20:46.573" v="3129" actId="14100"/>
          <ac:spMkLst>
            <pc:docMk/>
            <pc:sldMk cId="2018297137" sldId="418"/>
            <ac:spMk id="2" creationId="{869D14A5-2B7A-4E60-0818-0C1BB8A03B6E}"/>
          </ac:spMkLst>
        </pc:spChg>
        <pc:spChg chg="mod">
          <ac:chgData name="Sebastiano Meneghin" userId="9f12ac7e-519c-4a0b-9a4b-006d156226d0" providerId="ADAL" clId="{9993F15E-4E80-4BB7-BA9F-9F142F34A1DA}" dt="2025-03-04T21:21:26.256" v="3137" actId="14100"/>
          <ac:spMkLst>
            <pc:docMk/>
            <pc:sldMk cId="2018297137" sldId="418"/>
            <ac:spMk id="3" creationId="{78526CC8-B7B2-FBDC-3851-1A81175C42EC}"/>
          </ac:spMkLst>
        </pc:spChg>
        <pc:spChg chg="mod">
          <ac:chgData name="Sebastiano Meneghin" userId="9f12ac7e-519c-4a0b-9a4b-006d156226d0" providerId="ADAL" clId="{9993F15E-4E80-4BB7-BA9F-9F142F34A1DA}" dt="2025-03-04T21:21:23.455" v="3136" actId="14100"/>
          <ac:spMkLst>
            <pc:docMk/>
            <pc:sldMk cId="2018297137" sldId="418"/>
            <ac:spMk id="4" creationId="{E9EBDE6C-CC9B-F779-587C-52772BDA4C61}"/>
          </ac:spMkLst>
        </pc:spChg>
        <pc:spChg chg="add mod">
          <ac:chgData name="Sebastiano Meneghin" userId="9f12ac7e-519c-4a0b-9a4b-006d156226d0" providerId="ADAL" clId="{9993F15E-4E80-4BB7-BA9F-9F142F34A1DA}" dt="2025-03-04T21:21:51.266" v="3138" actId="14100"/>
          <ac:spMkLst>
            <pc:docMk/>
            <pc:sldMk cId="2018297137" sldId="418"/>
            <ac:spMk id="7" creationId="{FA451FE7-E9B5-8D83-E0A9-FAEE8AD890C7}"/>
          </ac:spMkLst>
        </pc:spChg>
        <pc:spChg chg="add mod">
          <ac:chgData name="Sebastiano Meneghin" userId="9f12ac7e-519c-4a0b-9a4b-006d156226d0" providerId="ADAL" clId="{9993F15E-4E80-4BB7-BA9F-9F142F34A1DA}" dt="2025-03-04T21:22:04.904" v="3140" actId="14100"/>
          <ac:spMkLst>
            <pc:docMk/>
            <pc:sldMk cId="2018297137" sldId="418"/>
            <ac:spMk id="12" creationId="{C76AF3E6-F0A3-AA80-7CE2-CD70AA653A10}"/>
          </ac:spMkLst>
        </pc:spChg>
      </pc:sldChg>
      <pc:sldChg chg="addSp delSp modSp add mod">
        <pc:chgData name="Sebastiano Meneghin" userId="9f12ac7e-519c-4a0b-9a4b-006d156226d0" providerId="ADAL" clId="{9993F15E-4E80-4BB7-BA9F-9F142F34A1DA}" dt="2025-03-02T19:55:23.164" v="1767"/>
        <pc:sldMkLst>
          <pc:docMk/>
          <pc:sldMk cId="629851979" sldId="419"/>
        </pc:sldMkLst>
      </pc:sldChg>
      <pc:sldChg chg="addSp delSp modSp add mod">
        <pc:chgData name="Sebastiano Meneghin" userId="9f12ac7e-519c-4a0b-9a4b-006d156226d0" providerId="ADAL" clId="{9993F15E-4E80-4BB7-BA9F-9F142F34A1DA}" dt="2025-03-02T19:55:26.521" v="1768"/>
        <pc:sldMkLst>
          <pc:docMk/>
          <pc:sldMk cId="4057469948" sldId="420"/>
        </pc:sldMkLst>
      </pc:sldChg>
      <pc:sldChg chg="modSp add mod">
        <pc:chgData name="Sebastiano Meneghin" userId="9f12ac7e-519c-4a0b-9a4b-006d156226d0" providerId="ADAL" clId="{9993F15E-4E80-4BB7-BA9F-9F142F34A1DA}" dt="2025-03-04T21:42:32.803" v="3682" actId="6549"/>
        <pc:sldMkLst>
          <pc:docMk/>
          <pc:sldMk cId="1014744953" sldId="421"/>
        </pc:sldMkLst>
        <pc:spChg chg="mod">
          <ac:chgData name="Sebastiano Meneghin" userId="9f12ac7e-519c-4a0b-9a4b-006d156226d0" providerId="ADAL" clId="{9993F15E-4E80-4BB7-BA9F-9F142F34A1DA}" dt="2025-03-02T19:54:19.045" v="1752"/>
          <ac:spMkLst>
            <pc:docMk/>
            <pc:sldMk cId="1014744953" sldId="421"/>
            <ac:spMk id="3" creationId="{D458BD73-3B72-BBA5-4AD0-1A7E5C941B16}"/>
          </ac:spMkLst>
        </pc:spChg>
        <pc:spChg chg="mod">
          <ac:chgData name="Sebastiano Meneghin" userId="9f12ac7e-519c-4a0b-9a4b-006d156226d0" providerId="ADAL" clId="{9993F15E-4E80-4BB7-BA9F-9F142F34A1DA}" dt="2025-03-02T19:54:19.045" v="1752"/>
          <ac:spMkLst>
            <pc:docMk/>
            <pc:sldMk cId="1014744953" sldId="421"/>
            <ac:spMk id="8" creationId="{5BACF2B9-812D-BA55-058E-C2B4B7A3391E}"/>
          </ac:spMkLst>
        </pc:spChg>
        <pc:spChg chg="mod">
          <ac:chgData name="Sebastiano Meneghin" userId="9f12ac7e-519c-4a0b-9a4b-006d156226d0" providerId="ADAL" clId="{9993F15E-4E80-4BB7-BA9F-9F142F34A1DA}" dt="2025-03-04T21:42:32.803" v="3682" actId="6549"/>
          <ac:spMkLst>
            <pc:docMk/>
            <pc:sldMk cId="1014744953" sldId="421"/>
            <ac:spMk id="9" creationId="{4D49D015-B1D8-1D9E-42A1-F7F7D2BA4068}"/>
          </ac:spMkLst>
        </pc:spChg>
      </pc:sldChg>
      <pc:sldChg chg="modSp add mod">
        <pc:chgData name="Sebastiano Meneghin" userId="9f12ac7e-519c-4a0b-9a4b-006d156226d0" providerId="ADAL" clId="{9993F15E-4E80-4BB7-BA9F-9F142F34A1DA}" dt="2025-03-04T21:42:29.830" v="3681" actId="20577"/>
        <pc:sldMkLst>
          <pc:docMk/>
          <pc:sldMk cId="136487606" sldId="422"/>
        </pc:sldMkLst>
        <pc:spChg chg="mod">
          <ac:chgData name="Sebastiano Meneghin" userId="9f12ac7e-519c-4a0b-9a4b-006d156226d0" providerId="ADAL" clId="{9993F15E-4E80-4BB7-BA9F-9F142F34A1DA}" dt="2025-03-02T19:54:19.045" v="1752"/>
          <ac:spMkLst>
            <pc:docMk/>
            <pc:sldMk cId="136487606" sldId="422"/>
            <ac:spMk id="3" creationId="{6841FB0D-FBD5-4582-3C9B-9254AC394D51}"/>
          </ac:spMkLst>
        </pc:spChg>
        <pc:spChg chg="mod">
          <ac:chgData name="Sebastiano Meneghin" userId="9f12ac7e-519c-4a0b-9a4b-006d156226d0" providerId="ADAL" clId="{9993F15E-4E80-4BB7-BA9F-9F142F34A1DA}" dt="2025-03-02T19:54:19.045" v="1752"/>
          <ac:spMkLst>
            <pc:docMk/>
            <pc:sldMk cId="136487606" sldId="422"/>
            <ac:spMk id="8" creationId="{6A956DAC-3138-9AD4-49F6-EA9D7ECA063F}"/>
          </ac:spMkLst>
        </pc:spChg>
        <pc:spChg chg="mod">
          <ac:chgData name="Sebastiano Meneghin" userId="9f12ac7e-519c-4a0b-9a4b-006d156226d0" providerId="ADAL" clId="{9993F15E-4E80-4BB7-BA9F-9F142F34A1DA}" dt="2025-03-04T21:42:29.830" v="3681" actId="20577"/>
          <ac:spMkLst>
            <pc:docMk/>
            <pc:sldMk cId="136487606" sldId="422"/>
            <ac:spMk id="9" creationId="{4602DDBC-5902-9533-36A9-1B20FFCE1F00}"/>
          </ac:spMkLst>
        </pc:spChg>
      </pc:sldChg>
      <pc:sldChg chg="addSp delSp modSp add mod">
        <pc:chgData name="Sebastiano Meneghin" userId="9f12ac7e-519c-4a0b-9a4b-006d156226d0" providerId="ADAL" clId="{9993F15E-4E80-4BB7-BA9F-9F142F34A1DA}" dt="2025-03-02T19:54:19.045" v="1752"/>
        <pc:sldMkLst>
          <pc:docMk/>
          <pc:sldMk cId="1238547480" sldId="423"/>
        </pc:sldMkLst>
        <pc:spChg chg="mod">
          <ac:chgData name="Sebastiano Meneghin" userId="9f12ac7e-519c-4a0b-9a4b-006d156226d0" providerId="ADAL" clId="{9993F15E-4E80-4BB7-BA9F-9F142F34A1DA}" dt="2025-03-02T19:19:01.835" v="1079" actId="14100"/>
          <ac:spMkLst>
            <pc:docMk/>
            <pc:sldMk cId="1238547480" sldId="423"/>
            <ac:spMk id="3" creationId="{F2D3F0E7-FDD5-07B4-C79C-1D903B29EF66}"/>
          </ac:spMkLst>
        </pc:spChg>
        <pc:spChg chg="mod">
          <ac:chgData name="Sebastiano Meneghin" userId="9f12ac7e-519c-4a0b-9a4b-006d156226d0" providerId="ADAL" clId="{9993F15E-4E80-4BB7-BA9F-9F142F34A1DA}" dt="2025-03-02T19:18:48.485" v="1076" actId="14100"/>
          <ac:spMkLst>
            <pc:docMk/>
            <pc:sldMk cId="1238547480" sldId="423"/>
            <ac:spMk id="4" creationId="{51679784-251E-1ACE-FA77-E47B791D690D}"/>
          </ac:spMkLst>
        </pc:spChg>
        <pc:spChg chg="add del mod">
          <ac:chgData name="Sebastiano Meneghin" userId="9f12ac7e-519c-4a0b-9a4b-006d156226d0" providerId="ADAL" clId="{9993F15E-4E80-4BB7-BA9F-9F142F34A1DA}" dt="2025-03-02T19:18:51.919" v="1077" actId="14100"/>
          <ac:spMkLst>
            <pc:docMk/>
            <pc:sldMk cId="1238547480" sldId="423"/>
            <ac:spMk id="5" creationId="{10FC063D-CBA5-D179-864F-D65D2F3A86C9}"/>
          </ac:spMkLst>
        </pc:spChg>
        <pc:spChg chg="mod">
          <ac:chgData name="Sebastiano Meneghin" userId="9f12ac7e-519c-4a0b-9a4b-006d156226d0" providerId="ADAL" clId="{9993F15E-4E80-4BB7-BA9F-9F142F34A1DA}" dt="2025-03-02T19:54:19.045" v="1752"/>
          <ac:spMkLst>
            <pc:docMk/>
            <pc:sldMk cId="1238547480" sldId="423"/>
            <ac:spMk id="6" creationId="{0AF2FF34-EB5A-4565-80D3-90E77AF5C3F7}"/>
          </ac:spMkLst>
        </pc:spChg>
        <pc:spChg chg="add mod">
          <ac:chgData name="Sebastiano Meneghin" userId="9f12ac7e-519c-4a0b-9a4b-006d156226d0" providerId="ADAL" clId="{9993F15E-4E80-4BB7-BA9F-9F142F34A1DA}" dt="2025-03-02T19:19:53.612" v="1089" actId="207"/>
          <ac:spMkLst>
            <pc:docMk/>
            <pc:sldMk cId="1238547480" sldId="423"/>
            <ac:spMk id="7" creationId="{3B8E596E-AA4F-7389-FB8B-964BB20E0AD3}"/>
          </ac:spMkLst>
        </pc:spChg>
        <pc:spChg chg="mod">
          <ac:chgData name="Sebastiano Meneghin" userId="9f12ac7e-519c-4a0b-9a4b-006d156226d0" providerId="ADAL" clId="{9993F15E-4E80-4BB7-BA9F-9F142F34A1DA}" dt="2025-03-02T19:54:19.045" v="1752"/>
          <ac:spMkLst>
            <pc:docMk/>
            <pc:sldMk cId="1238547480" sldId="423"/>
            <ac:spMk id="8" creationId="{069D1C5D-981D-26CB-E48D-AEC3B1FCE6B7}"/>
          </ac:spMkLst>
        </pc:spChg>
      </pc:sldChg>
      <pc:sldChg chg="delSp modSp add mod">
        <pc:chgData name="Sebastiano Meneghin" userId="9f12ac7e-519c-4a0b-9a4b-006d156226d0" providerId="ADAL" clId="{9993F15E-4E80-4BB7-BA9F-9F142F34A1DA}" dt="2025-03-02T19:54:19.045" v="1752"/>
        <pc:sldMkLst>
          <pc:docMk/>
          <pc:sldMk cId="2587030146" sldId="424"/>
        </pc:sldMkLst>
        <pc:spChg chg="mod">
          <ac:chgData name="Sebastiano Meneghin" userId="9f12ac7e-519c-4a0b-9a4b-006d156226d0" providerId="ADAL" clId="{9993F15E-4E80-4BB7-BA9F-9F142F34A1DA}" dt="2025-03-02T19:54:19.045" v="1752"/>
          <ac:spMkLst>
            <pc:docMk/>
            <pc:sldMk cId="2587030146" sldId="424"/>
            <ac:spMk id="6" creationId="{B5015BA5-C959-3BBF-1136-E0B9B4B64451}"/>
          </ac:spMkLst>
        </pc:spChg>
        <pc:spChg chg="mod">
          <ac:chgData name="Sebastiano Meneghin" userId="9f12ac7e-519c-4a0b-9a4b-006d156226d0" providerId="ADAL" clId="{9993F15E-4E80-4BB7-BA9F-9F142F34A1DA}" dt="2025-03-02T19:54:19.045" v="1752"/>
          <ac:spMkLst>
            <pc:docMk/>
            <pc:sldMk cId="2587030146" sldId="424"/>
            <ac:spMk id="8" creationId="{A3E498FE-1E79-1B48-F10A-A72B6CE558C6}"/>
          </ac:spMkLst>
        </pc:spChg>
      </pc:sldChg>
      <pc:sldChg chg="modSp add mod">
        <pc:chgData name="Sebastiano Meneghin" userId="9f12ac7e-519c-4a0b-9a4b-006d156226d0" providerId="ADAL" clId="{9993F15E-4E80-4BB7-BA9F-9F142F34A1DA}" dt="2025-03-04T21:42:27.056" v="3680" actId="20577"/>
        <pc:sldMkLst>
          <pc:docMk/>
          <pc:sldMk cId="297134000" sldId="425"/>
        </pc:sldMkLst>
        <pc:spChg chg="mod">
          <ac:chgData name="Sebastiano Meneghin" userId="9f12ac7e-519c-4a0b-9a4b-006d156226d0" providerId="ADAL" clId="{9993F15E-4E80-4BB7-BA9F-9F142F34A1DA}" dt="2025-03-02T19:54:19.045" v="1752"/>
          <ac:spMkLst>
            <pc:docMk/>
            <pc:sldMk cId="297134000" sldId="425"/>
            <ac:spMk id="3" creationId="{C270EA43-8829-3914-9F76-5EE8917AB641}"/>
          </ac:spMkLst>
        </pc:spChg>
        <pc:spChg chg="mod">
          <ac:chgData name="Sebastiano Meneghin" userId="9f12ac7e-519c-4a0b-9a4b-006d156226d0" providerId="ADAL" clId="{9993F15E-4E80-4BB7-BA9F-9F142F34A1DA}" dt="2025-03-02T19:54:19.045" v="1752"/>
          <ac:spMkLst>
            <pc:docMk/>
            <pc:sldMk cId="297134000" sldId="425"/>
            <ac:spMk id="8" creationId="{2794AACE-EA12-6B40-5977-4821D6FED2CF}"/>
          </ac:spMkLst>
        </pc:spChg>
        <pc:spChg chg="mod">
          <ac:chgData name="Sebastiano Meneghin" userId="9f12ac7e-519c-4a0b-9a4b-006d156226d0" providerId="ADAL" clId="{9993F15E-4E80-4BB7-BA9F-9F142F34A1DA}" dt="2025-03-04T21:42:27.056" v="3680" actId="20577"/>
          <ac:spMkLst>
            <pc:docMk/>
            <pc:sldMk cId="297134000" sldId="425"/>
            <ac:spMk id="9" creationId="{9D0F94C0-BB66-6FB1-1211-D687719D8C2F}"/>
          </ac:spMkLst>
        </pc:spChg>
      </pc:sldChg>
      <pc:sldChg chg="delSp add mod modNotesTx">
        <pc:chgData name="Sebastiano Meneghin" userId="9f12ac7e-519c-4a0b-9a4b-006d156226d0" providerId="ADAL" clId="{9993F15E-4E80-4BB7-BA9F-9F142F34A1DA}" dt="2025-03-02T19:38:10.855" v="1539" actId="6549"/>
        <pc:sldMkLst>
          <pc:docMk/>
          <pc:sldMk cId="1105466630" sldId="426"/>
        </pc:sldMkLst>
      </pc:sldChg>
      <pc:sldChg chg="delSp modSp add mod">
        <pc:chgData name="Sebastiano Meneghin" userId="9f12ac7e-519c-4a0b-9a4b-006d156226d0" providerId="ADAL" clId="{9993F15E-4E80-4BB7-BA9F-9F142F34A1DA}" dt="2025-03-04T21:46:48.053" v="3724" actId="20577"/>
        <pc:sldMkLst>
          <pc:docMk/>
          <pc:sldMk cId="1943243592" sldId="427"/>
        </pc:sldMkLst>
        <pc:spChg chg="mod">
          <ac:chgData name="Sebastiano Meneghin" userId="9f12ac7e-519c-4a0b-9a4b-006d156226d0" providerId="ADAL" clId="{9993F15E-4E80-4BB7-BA9F-9F142F34A1DA}" dt="2025-03-04T21:46:48.053" v="3724" actId="20577"/>
          <ac:spMkLst>
            <pc:docMk/>
            <pc:sldMk cId="1943243592" sldId="427"/>
            <ac:spMk id="24" creationId="{55E47DBB-6DFD-9DC7-3522-ED2C779F9096}"/>
          </ac:spMkLst>
        </pc:spChg>
      </pc:sldChg>
      <pc:sldChg chg="delSp modSp add mod">
        <pc:chgData name="Sebastiano Meneghin" userId="9f12ac7e-519c-4a0b-9a4b-006d156226d0" providerId="ADAL" clId="{9993F15E-4E80-4BB7-BA9F-9F142F34A1DA}" dt="2025-03-04T21:46:52.233" v="3726" actId="20577"/>
        <pc:sldMkLst>
          <pc:docMk/>
          <pc:sldMk cId="3208394654" sldId="428"/>
        </pc:sldMkLst>
        <pc:spChg chg="mod">
          <ac:chgData name="Sebastiano Meneghin" userId="9f12ac7e-519c-4a0b-9a4b-006d156226d0" providerId="ADAL" clId="{9993F15E-4E80-4BB7-BA9F-9F142F34A1DA}" dt="2025-03-04T21:46:52.233" v="3726" actId="20577"/>
          <ac:spMkLst>
            <pc:docMk/>
            <pc:sldMk cId="3208394654" sldId="428"/>
            <ac:spMk id="24" creationId="{8CDA2DA0-115C-43A7-CFF5-C6C27A3539E9}"/>
          </ac:spMkLst>
        </pc:spChg>
      </pc:sldChg>
      <pc:sldChg chg="delSp modSp add mod">
        <pc:chgData name="Sebastiano Meneghin" userId="9f12ac7e-519c-4a0b-9a4b-006d156226d0" providerId="ADAL" clId="{9993F15E-4E80-4BB7-BA9F-9F142F34A1DA}" dt="2025-03-04T21:46:56.299" v="3728" actId="20577"/>
        <pc:sldMkLst>
          <pc:docMk/>
          <pc:sldMk cId="2185344963" sldId="429"/>
        </pc:sldMkLst>
        <pc:spChg chg="mod">
          <ac:chgData name="Sebastiano Meneghin" userId="9f12ac7e-519c-4a0b-9a4b-006d156226d0" providerId="ADAL" clId="{9993F15E-4E80-4BB7-BA9F-9F142F34A1DA}" dt="2025-03-04T21:46:56.299" v="3728" actId="20577"/>
          <ac:spMkLst>
            <pc:docMk/>
            <pc:sldMk cId="2185344963" sldId="429"/>
            <ac:spMk id="24" creationId="{3DF529E9-AABD-9BC2-2428-A97FA2192B08}"/>
          </ac:spMkLst>
        </pc:spChg>
      </pc:sldChg>
      <pc:sldChg chg="add del">
        <pc:chgData name="Sebastiano Meneghin" userId="9f12ac7e-519c-4a0b-9a4b-006d156226d0" providerId="ADAL" clId="{9993F15E-4E80-4BB7-BA9F-9F142F34A1DA}" dt="2025-03-04T21:05:34.577" v="2925" actId="47"/>
        <pc:sldMkLst>
          <pc:docMk/>
          <pc:sldMk cId="1747778090" sldId="430"/>
        </pc:sldMkLst>
      </pc:sldChg>
      <pc:sldChg chg="addSp delSp modSp add mod">
        <pc:chgData name="Sebastiano Meneghin" userId="9f12ac7e-519c-4a0b-9a4b-006d156226d0" providerId="ADAL" clId="{9993F15E-4E80-4BB7-BA9F-9F142F34A1DA}" dt="2025-03-04T20:58:48.394" v="2884" actId="113"/>
        <pc:sldMkLst>
          <pc:docMk/>
          <pc:sldMk cId="3355648923" sldId="431"/>
        </pc:sldMkLst>
        <pc:spChg chg="add mod">
          <ac:chgData name="Sebastiano Meneghin" userId="9f12ac7e-519c-4a0b-9a4b-006d156226d0" providerId="ADAL" clId="{9993F15E-4E80-4BB7-BA9F-9F142F34A1DA}" dt="2025-03-04T20:42:39.832" v="2223" actId="1036"/>
          <ac:spMkLst>
            <pc:docMk/>
            <pc:sldMk cId="3355648923" sldId="431"/>
            <ac:spMk id="3" creationId="{F42EDA4B-29EC-915E-60C0-C5F1C420C659}"/>
          </ac:spMkLst>
        </pc:spChg>
        <pc:spChg chg="add mod">
          <ac:chgData name="Sebastiano Meneghin" userId="9f12ac7e-519c-4a0b-9a4b-006d156226d0" providerId="ADAL" clId="{9993F15E-4E80-4BB7-BA9F-9F142F34A1DA}" dt="2025-03-04T20:40:12.488" v="2153"/>
          <ac:spMkLst>
            <pc:docMk/>
            <pc:sldMk cId="3355648923" sldId="431"/>
            <ac:spMk id="4" creationId="{00AD5AD3-7163-354F-6B5D-53B31D05C17E}"/>
          </ac:spMkLst>
        </pc:spChg>
        <pc:spChg chg="mod">
          <ac:chgData name="Sebastiano Meneghin" userId="9f12ac7e-519c-4a0b-9a4b-006d156226d0" providerId="ADAL" clId="{9993F15E-4E80-4BB7-BA9F-9F142F34A1DA}" dt="2025-03-04T20:58:48.394" v="2884" actId="113"/>
          <ac:spMkLst>
            <pc:docMk/>
            <pc:sldMk cId="3355648923" sldId="431"/>
            <ac:spMk id="5" creationId="{13A9892B-E333-EE0B-F408-0963F9B5D005}"/>
          </ac:spMkLst>
        </pc:spChg>
        <pc:spChg chg="add mod">
          <ac:chgData name="Sebastiano Meneghin" userId="9f12ac7e-519c-4a0b-9a4b-006d156226d0" providerId="ADAL" clId="{9993F15E-4E80-4BB7-BA9F-9F142F34A1DA}" dt="2025-03-04T20:42:16.111" v="2209" actId="1076"/>
          <ac:spMkLst>
            <pc:docMk/>
            <pc:sldMk cId="3355648923" sldId="431"/>
            <ac:spMk id="6" creationId="{A4176CA0-7539-F743-F092-4FD28A32C718}"/>
          </ac:spMkLst>
        </pc:spChg>
        <pc:spChg chg="mod">
          <ac:chgData name="Sebastiano Meneghin" userId="9f12ac7e-519c-4a0b-9a4b-006d156226d0" providerId="ADAL" clId="{9993F15E-4E80-4BB7-BA9F-9F142F34A1DA}" dt="2025-03-04T20:47:20.937" v="2516" actId="113"/>
          <ac:spMkLst>
            <pc:docMk/>
            <pc:sldMk cId="3355648923" sldId="431"/>
            <ac:spMk id="7" creationId="{872FC8C7-664F-D9DE-0B45-6CEA4E5768F9}"/>
          </ac:spMkLst>
        </pc:spChg>
        <pc:spChg chg="mod">
          <ac:chgData name="Sebastiano Meneghin" userId="9f12ac7e-519c-4a0b-9a4b-006d156226d0" providerId="ADAL" clId="{9993F15E-4E80-4BB7-BA9F-9F142F34A1DA}" dt="2025-03-04T20:47:18.499" v="2515" actId="113"/>
          <ac:spMkLst>
            <pc:docMk/>
            <pc:sldMk cId="3355648923" sldId="431"/>
            <ac:spMk id="8" creationId="{A5AE8F67-9952-864C-075D-8E52084A9EA5}"/>
          </ac:spMkLst>
        </pc:spChg>
        <pc:spChg chg="add mod">
          <ac:chgData name="Sebastiano Meneghin" userId="9f12ac7e-519c-4a0b-9a4b-006d156226d0" providerId="ADAL" clId="{9993F15E-4E80-4BB7-BA9F-9F142F34A1DA}" dt="2025-03-04T20:42:10.752" v="2208" actId="1076"/>
          <ac:spMkLst>
            <pc:docMk/>
            <pc:sldMk cId="3355648923" sldId="431"/>
            <ac:spMk id="10" creationId="{8E9D7A72-38C8-0CF1-7A06-02BF7374ED68}"/>
          </ac:spMkLst>
        </pc:spChg>
        <pc:spChg chg="del">
          <ac:chgData name="Sebastiano Meneghin" userId="9f12ac7e-519c-4a0b-9a4b-006d156226d0" providerId="ADAL" clId="{9993F15E-4E80-4BB7-BA9F-9F142F34A1DA}" dt="2025-03-04T20:38:37.230" v="2139" actId="478"/>
          <ac:spMkLst>
            <pc:docMk/>
            <pc:sldMk cId="3355648923" sldId="431"/>
            <ac:spMk id="14" creationId="{5F80C48E-BF6B-B5D2-F6B3-1DD7EEC3B952}"/>
          </ac:spMkLst>
        </pc:spChg>
        <pc:spChg chg="del">
          <ac:chgData name="Sebastiano Meneghin" userId="9f12ac7e-519c-4a0b-9a4b-006d156226d0" providerId="ADAL" clId="{9993F15E-4E80-4BB7-BA9F-9F142F34A1DA}" dt="2025-03-04T20:38:39.921" v="2140" actId="478"/>
          <ac:spMkLst>
            <pc:docMk/>
            <pc:sldMk cId="3355648923" sldId="431"/>
            <ac:spMk id="16" creationId="{600D0F48-27F6-2AEF-926A-2C210DCAE64E}"/>
          </ac:spMkLst>
        </pc:spChg>
        <pc:spChg chg="del">
          <ac:chgData name="Sebastiano Meneghin" userId="9f12ac7e-519c-4a0b-9a4b-006d156226d0" providerId="ADAL" clId="{9993F15E-4E80-4BB7-BA9F-9F142F34A1DA}" dt="2025-03-04T20:38:33.868" v="2138" actId="478"/>
          <ac:spMkLst>
            <pc:docMk/>
            <pc:sldMk cId="3355648923" sldId="431"/>
            <ac:spMk id="17" creationId="{092C3FB0-5CD7-B551-6208-1649EC4D52FD}"/>
          </ac:spMkLst>
        </pc:spChg>
      </pc:sldChg>
      <pc:sldChg chg="modSp add mod">
        <pc:chgData name="Sebastiano Meneghin" userId="9f12ac7e-519c-4a0b-9a4b-006d156226d0" providerId="ADAL" clId="{9993F15E-4E80-4BB7-BA9F-9F142F34A1DA}" dt="2025-03-04T21:45:11.323" v="3711" actId="20577"/>
        <pc:sldMkLst>
          <pc:docMk/>
          <pc:sldMk cId="2887490164" sldId="432"/>
        </pc:sldMkLst>
        <pc:spChg chg="mod">
          <ac:chgData name="Sebastiano Meneghin" userId="9f12ac7e-519c-4a0b-9a4b-006d156226d0" providerId="ADAL" clId="{9993F15E-4E80-4BB7-BA9F-9F142F34A1DA}" dt="2025-03-04T20:59:21.078" v="2900" actId="20577"/>
          <ac:spMkLst>
            <pc:docMk/>
            <pc:sldMk cId="2887490164" sldId="432"/>
            <ac:spMk id="2" creationId="{89417E3E-173B-C46A-E36F-7E8DE533CEB1}"/>
          </ac:spMkLst>
        </pc:spChg>
        <pc:spChg chg="mod">
          <ac:chgData name="Sebastiano Meneghin" userId="9f12ac7e-519c-4a0b-9a4b-006d156226d0" providerId="ADAL" clId="{9993F15E-4E80-4BB7-BA9F-9F142F34A1DA}" dt="2025-03-04T21:44:59.942" v="3707" actId="20577"/>
          <ac:spMkLst>
            <pc:docMk/>
            <pc:sldMk cId="2887490164" sldId="432"/>
            <ac:spMk id="5" creationId="{93C1CC81-2F71-CBBE-D469-40F84FCAB58F}"/>
          </ac:spMkLst>
        </pc:spChg>
        <pc:spChg chg="mod">
          <ac:chgData name="Sebastiano Meneghin" userId="9f12ac7e-519c-4a0b-9a4b-006d156226d0" providerId="ADAL" clId="{9993F15E-4E80-4BB7-BA9F-9F142F34A1DA}" dt="2025-03-04T21:45:11.323" v="3711" actId="20577"/>
          <ac:spMkLst>
            <pc:docMk/>
            <pc:sldMk cId="2887490164" sldId="432"/>
            <ac:spMk id="7" creationId="{F492A999-EF78-17BB-8E91-66D69138BD6B}"/>
          </ac:spMkLst>
        </pc:spChg>
        <pc:spChg chg="mod">
          <ac:chgData name="Sebastiano Meneghin" userId="9f12ac7e-519c-4a0b-9a4b-006d156226d0" providerId="ADAL" clId="{9993F15E-4E80-4BB7-BA9F-9F142F34A1DA}" dt="2025-03-04T21:45:09.071" v="3709" actId="20577"/>
          <ac:spMkLst>
            <pc:docMk/>
            <pc:sldMk cId="2887490164" sldId="432"/>
            <ac:spMk id="8" creationId="{8A741AE2-E15C-2DEA-C365-2DC4F5C32497}"/>
          </ac:spMkLst>
        </pc:spChg>
      </pc:sldChg>
      <pc:sldChg chg="addSp modSp add mod">
        <pc:chgData name="Sebastiano Meneghin" userId="9f12ac7e-519c-4a0b-9a4b-006d156226d0" providerId="ADAL" clId="{9993F15E-4E80-4BB7-BA9F-9F142F34A1DA}" dt="2025-03-04T22:29:48.672" v="4337"/>
        <pc:sldMkLst>
          <pc:docMk/>
          <pc:sldMk cId="3763214767" sldId="433"/>
        </pc:sldMkLst>
        <pc:spChg chg="mod">
          <ac:chgData name="Sebastiano Meneghin" userId="9f12ac7e-519c-4a0b-9a4b-006d156226d0" providerId="ADAL" clId="{9993F15E-4E80-4BB7-BA9F-9F142F34A1DA}" dt="2025-03-04T21:42:54.994" v="3688" actId="20577"/>
          <ac:spMkLst>
            <pc:docMk/>
            <pc:sldMk cId="3763214767" sldId="433"/>
            <ac:spMk id="2" creationId="{0D4F20F9-480B-4D82-DAC3-4EFE8942ED6E}"/>
          </ac:spMkLst>
        </pc:spChg>
        <pc:spChg chg="add mod">
          <ac:chgData name="Sebastiano Meneghin" userId="9f12ac7e-519c-4a0b-9a4b-006d156226d0" providerId="ADAL" clId="{9993F15E-4E80-4BB7-BA9F-9F142F34A1DA}" dt="2025-03-04T22:29:48.672" v="4337"/>
          <ac:spMkLst>
            <pc:docMk/>
            <pc:sldMk cId="3763214767" sldId="433"/>
            <ac:spMk id="3" creationId="{117041CA-FA7F-7D19-4D65-09188BB5F3A9}"/>
          </ac:spMkLst>
        </pc:spChg>
      </pc:sldChg>
      <pc:sldChg chg="delSp modSp add mod">
        <pc:chgData name="Sebastiano Meneghin" userId="9f12ac7e-519c-4a0b-9a4b-006d156226d0" providerId="ADAL" clId="{9993F15E-4E80-4BB7-BA9F-9F142F34A1DA}" dt="2025-03-04T21:43:12.989" v="3697" actId="20577"/>
        <pc:sldMkLst>
          <pc:docMk/>
          <pc:sldMk cId="3022742856" sldId="434"/>
        </pc:sldMkLst>
        <pc:spChg chg="mod">
          <ac:chgData name="Sebastiano Meneghin" userId="9f12ac7e-519c-4a0b-9a4b-006d156226d0" providerId="ADAL" clId="{9993F15E-4E80-4BB7-BA9F-9F142F34A1DA}" dt="2025-03-04T21:43:12.989" v="3697" actId="20577"/>
          <ac:spMkLst>
            <pc:docMk/>
            <pc:sldMk cId="3022742856" sldId="434"/>
            <ac:spMk id="2" creationId="{F88C389A-CF19-B040-4BB7-88EB989B5BAC}"/>
          </ac:spMkLst>
        </pc:spChg>
        <pc:grpChg chg="del">
          <ac:chgData name="Sebastiano Meneghin" userId="9f12ac7e-519c-4a0b-9a4b-006d156226d0" providerId="ADAL" clId="{9993F15E-4E80-4BB7-BA9F-9F142F34A1DA}" dt="2025-03-04T21:11:01.180" v="3037" actId="478"/>
          <ac:grpSpMkLst>
            <pc:docMk/>
            <pc:sldMk cId="3022742856" sldId="434"/>
            <ac:grpSpMk id="3" creationId="{91748E42-4E0C-6956-2CB7-A30BDDCC1174}"/>
          </ac:grpSpMkLst>
        </pc:grpChg>
        <pc:picChg chg="mod">
          <ac:chgData name="Sebastiano Meneghin" userId="9f12ac7e-519c-4a0b-9a4b-006d156226d0" providerId="ADAL" clId="{9993F15E-4E80-4BB7-BA9F-9F142F34A1DA}" dt="2025-03-04T21:12:08.815" v="3073" actId="14100"/>
          <ac:picMkLst>
            <pc:docMk/>
            <pc:sldMk cId="3022742856" sldId="434"/>
            <ac:picMk id="15" creationId="{65C894C0-1952-4FF6-E229-83960F2A9BE9}"/>
          </ac:picMkLst>
        </pc:picChg>
        <pc:picChg chg="mod">
          <ac:chgData name="Sebastiano Meneghin" userId="9f12ac7e-519c-4a0b-9a4b-006d156226d0" providerId="ADAL" clId="{9993F15E-4E80-4BB7-BA9F-9F142F34A1DA}" dt="2025-03-04T21:12:08.815" v="3073" actId="14100"/>
          <ac:picMkLst>
            <pc:docMk/>
            <pc:sldMk cId="3022742856" sldId="434"/>
            <ac:picMk id="16" creationId="{C13E93D1-818D-0BA6-A365-8B666D4C5D38}"/>
          </ac:picMkLst>
        </pc:picChg>
      </pc:sldChg>
      <pc:sldChg chg="addSp delSp modSp add del mod">
        <pc:chgData name="Sebastiano Meneghin" userId="9f12ac7e-519c-4a0b-9a4b-006d156226d0" providerId="ADAL" clId="{9993F15E-4E80-4BB7-BA9F-9F142F34A1DA}" dt="2025-03-04T21:09:33.136" v="2998" actId="47"/>
        <pc:sldMkLst>
          <pc:docMk/>
          <pc:sldMk cId="4208826827" sldId="434"/>
        </pc:sldMkLst>
        <pc:spChg chg="mod">
          <ac:chgData name="Sebastiano Meneghin" userId="9f12ac7e-519c-4a0b-9a4b-006d156226d0" providerId="ADAL" clId="{9993F15E-4E80-4BB7-BA9F-9F142F34A1DA}" dt="2025-03-04T21:07:44.142" v="2975" actId="164"/>
          <ac:spMkLst>
            <pc:docMk/>
            <pc:sldMk cId="4208826827" sldId="434"/>
            <ac:spMk id="2" creationId="{AA0C4214-3751-CBBD-8E0F-EFD5BC84102A}"/>
          </ac:spMkLst>
        </pc:spChg>
        <pc:spChg chg="mod">
          <ac:chgData name="Sebastiano Meneghin" userId="9f12ac7e-519c-4a0b-9a4b-006d156226d0" providerId="ADAL" clId="{9993F15E-4E80-4BB7-BA9F-9F142F34A1DA}" dt="2025-03-04T21:07:44.142" v="2975" actId="164"/>
          <ac:spMkLst>
            <pc:docMk/>
            <pc:sldMk cId="4208826827" sldId="434"/>
            <ac:spMk id="4" creationId="{4B9B39B0-FADC-DF63-0B35-A7D636A370AB}"/>
          </ac:spMkLst>
        </pc:spChg>
        <pc:spChg chg="mod">
          <ac:chgData name="Sebastiano Meneghin" userId="9f12ac7e-519c-4a0b-9a4b-006d156226d0" providerId="ADAL" clId="{9993F15E-4E80-4BB7-BA9F-9F142F34A1DA}" dt="2025-03-04T21:07:44.142" v="2975" actId="164"/>
          <ac:spMkLst>
            <pc:docMk/>
            <pc:sldMk cId="4208826827" sldId="434"/>
            <ac:spMk id="6" creationId="{5CD614AC-83F9-9F3F-FF8A-A0C36849C9BB}"/>
          </ac:spMkLst>
        </pc:spChg>
        <pc:spChg chg="mod">
          <ac:chgData name="Sebastiano Meneghin" userId="9f12ac7e-519c-4a0b-9a4b-006d156226d0" providerId="ADAL" clId="{9993F15E-4E80-4BB7-BA9F-9F142F34A1DA}" dt="2025-03-04T21:07:44.142" v="2975" actId="164"/>
          <ac:spMkLst>
            <pc:docMk/>
            <pc:sldMk cId="4208826827" sldId="434"/>
            <ac:spMk id="7" creationId="{FBFC09A1-C388-95FA-5787-118F07C47727}"/>
          </ac:spMkLst>
        </pc:spChg>
        <pc:spChg chg="del">
          <ac:chgData name="Sebastiano Meneghin" userId="9f12ac7e-519c-4a0b-9a4b-006d156226d0" providerId="ADAL" clId="{9993F15E-4E80-4BB7-BA9F-9F142F34A1DA}" dt="2025-03-04T21:07:12.515" v="2969" actId="478"/>
          <ac:spMkLst>
            <pc:docMk/>
            <pc:sldMk cId="4208826827" sldId="434"/>
            <ac:spMk id="10" creationId="{E4CD0339-274D-1252-8E83-F47605CA625F}"/>
          </ac:spMkLst>
        </pc:spChg>
        <pc:spChg chg="del">
          <ac:chgData name="Sebastiano Meneghin" userId="9f12ac7e-519c-4a0b-9a4b-006d156226d0" providerId="ADAL" clId="{9993F15E-4E80-4BB7-BA9F-9F142F34A1DA}" dt="2025-03-04T21:07:22.228" v="2972" actId="478"/>
          <ac:spMkLst>
            <pc:docMk/>
            <pc:sldMk cId="4208826827" sldId="434"/>
            <ac:spMk id="11" creationId="{029A55FB-3F5A-4F11-AA86-869225834AD0}"/>
          </ac:spMkLst>
        </pc:spChg>
        <pc:spChg chg="del">
          <ac:chgData name="Sebastiano Meneghin" userId="9f12ac7e-519c-4a0b-9a4b-006d156226d0" providerId="ADAL" clId="{9993F15E-4E80-4BB7-BA9F-9F142F34A1DA}" dt="2025-03-04T21:07:28.335" v="2974" actId="478"/>
          <ac:spMkLst>
            <pc:docMk/>
            <pc:sldMk cId="4208826827" sldId="434"/>
            <ac:spMk id="12" creationId="{8398BE5B-FF5B-090C-2A2E-1C1D08075CA6}"/>
          </ac:spMkLst>
        </pc:spChg>
        <pc:spChg chg="mod">
          <ac:chgData name="Sebastiano Meneghin" userId="9f12ac7e-519c-4a0b-9a4b-006d156226d0" providerId="ADAL" clId="{9993F15E-4E80-4BB7-BA9F-9F142F34A1DA}" dt="2025-03-04T21:07:44.142" v="2975" actId="164"/>
          <ac:spMkLst>
            <pc:docMk/>
            <pc:sldMk cId="4208826827" sldId="434"/>
            <ac:spMk id="13" creationId="{EF7F3E54-FD29-9B6E-0550-2808D8324C60}"/>
          </ac:spMkLst>
        </pc:spChg>
        <pc:spChg chg="del">
          <ac:chgData name="Sebastiano Meneghin" userId="9f12ac7e-519c-4a0b-9a4b-006d156226d0" providerId="ADAL" clId="{9993F15E-4E80-4BB7-BA9F-9F142F34A1DA}" dt="2025-03-04T21:07:19.103" v="2971" actId="478"/>
          <ac:spMkLst>
            <pc:docMk/>
            <pc:sldMk cId="4208826827" sldId="434"/>
            <ac:spMk id="14" creationId="{549EEA62-27B9-741E-EC60-CA2ADB85ECFA}"/>
          </ac:spMkLst>
        </pc:spChg>
        <pc:spChg chg="del">
          <ac:chgData name="Sebastiano Meneghin" userId="9f12ac7e-519c-4a0b-9a4b-006d156226d0" providerId="ADAL" clId="{9993F15E-4E80-4BB7-BA9F-9F142F34A1DA}" dt="2025-03-04T21:07:25.367" v="2973" actId="478"/>
          <ac:spMkLst>
            <pc:docMk/>
            <pc:sldMk cId="4208826827" sldId="434"/>
            <ac:spMk id="15" creationId="{D101D9A7-C9AA-9534-B668-8CD6544220DC}"/>
          </ac:spMkLst>
        </pc:spChg>
        <pc:spChg chg="mod">
          <ac:chgData name="Sebastiano Meneghin" userId="9f12ac7e-519c-4a0b-9a4b-006d156226d0" providerId="ADAL" clId="{9993F15E-4E80-4BB7-BA9F-9F142F34A1DA}" dt="2025-03-04T21:07:44.142" v="2975" actId="164"/>
          <ac:spMkLst>
            <pc:docMk/>
            <pc:sldMk cId="4208826827" sldId="434"/>
            <ac:spMk id="16" creationId="{61EB13CC-37D0-6193-E0F5-B5CDE0DC7B88}"/>
          </ac:spMkLst>
        </pc:spChg>
        <pc:spChg chg="del">
          <ac:chgData name="Sebastiano Meneghin" userId="9f12ac7e-519c-4a0b-9a4b-006d156226d0" providerId="ADAL" clId="{9993F15E-4E80-4BB7-BA9F-9F142F34A1DA}" dt="2025-03-04T21:07:15.187" v="2970" actId="478"/>
          <ac:spMkLst>
            <pc:docMk/>
            <pc:sldMk cId="4208826827" sldId="434"/>
            <ac:spMk id="17" creationId="{EC51EC2C-CF32-2C90-AF3B-D07B2D587820}"/>
          </ac:spMkLst>
        </pc:spChg>
        <pc:spChg chg="mod">
          <ac:chgData name="Sebastiano Meneghin" userId="9f12ac7e-519c-4a0b-9a4b-006d156226d0" providerId="ADAL" clId="{9993F15E-4E80-4BB7-BA9F-9F142F34A1DA}" dt="2025-03-04T21:07:44.142" v="2975" actId="164"/>
          <ac:spMkLst>
            <pc:docMk/>
            <pc:sldMk cId="4208826827" sldId="434"/>
            <ac:spMk id="18" creationId="{69CE3FE5-093C-389C-DAE4-D7AD0F01B5FA}"/>
          </ac:spMkLst>
        </pc:spChg>
        <pc:spChg chg="del">
          <ac:chgData name="Sebastiano Meneghin" userId="9f12ac7e-519c-4a0b-9a4b-006d156226d0" providerId="ADAL" clId="{9993F15E-4E80-4BB7-BA9F-9F142F34A1DA}" dt="2025-03-04T21:07:09.162" v="2968" actId="478"/>
          <ac:spMkLst>
            <pc:docMk/>
            <pc:sldMk cId="4208826827" sldId="434"/>
            <ac:spMk id="19" creationId="{AA7340E9-70CF-77C1-649B-BED67963401B}"/>
          </ac:spMkLst>
        </pc:spChg>
        <pc:spChg chg="del mod">
          <ac:chgData name="Sebastiano Meneghin" userId="9f12ac7e-519c-4a0b-9a4b-006d156226d0" providerId="ADAL" clId="{9993F15E-4E80-4BB7-BA9F-9F142F34A1DA}" dt="2025-03-04T21:07:04.503" v="2966" actId="478"/>
          <ac:spMkLst>
            <pc:docMk/>
            <pc:sldMk cId="4208826827" sldId="434"/>
            <ac:spMk id="20" creationId="{E1D6348B-7244-7472-773D-C4F85F791BBC}"/>
          </ac:spMkLst>
        </pc:spChg>
        <pc:spChg chg="add del mod">
          <ac:chgData name="Sebastiano Meneghin" userId="9f12ac7e-519c-4a0b-9a4b-006d156226d0" providerId="ADAL" clId="{9993F15E-4E80-4BB7-BA9F-9F142F34A1DA}" dt="2025-03-04T21:06:59.832" v="2964" actId="478"/>
          <ac:spMkLst>
            <pc:docMk/>
            <pc:sldMk cId="4208826827" sldId="434"/>
            <ac:spMk id="21" creationId="{261411EC-A1AE-4C0E-6B40-A3A249DE4CD4}"/>
          </ac:spMkLst>
        </pc:spChg>
        <pc:grpChg chg="add mod">
          <ac:chgData name="Sebastiano Meneghin" userId="9f12ac7e-519c-4a0b-9a4b-006d156226d0" providerId="ADAL" clId="{9993F15E-4E80-4BB7-BA9F-9F142F34A1DA}" dt="2025-03-04T21:07:44.142" v="2975" actId="164"/>
          <ac:grpSpMkLst>
            <pc:docMk/>
            <pc:sldMk cId="4208826827" sldId="434"/>
            <ac:grpSpMk id="22" creationId="{576750F7-898B-A809-AD75-10FCEBD56F75}"/>
          </ac:grpSpMkLst>
        </pc:grpChg>
        <pc:picChg chg="mod">
          <ac:chgData name="Sebastiano Meneghin" userId="9f12ac7e-519c-4a0b-9a4b-006d156226d0" providerId="ADAL" clId="{9993F15E-4E80-4BB7-BA9F-9F142F34A1DA}" dt="2025-03-04T21:07:44.142" v="2975" actId="164"/>
          <ac:picMkLst>
            <pc:docMk/>
            <pc:sldMk cId="4208826827" sldId="434"/>
            <ac:picMk id="5" creationId="{35EE04B2-9FBD-4118-76B5-355432E4A7C5}"/>
          </ac:picMkLst>
        </pc:picChg>
      </pc:sldChg>
      <pc:sldChg chg="add del">
        <pc:chgData name="Sebastiano Meneghin" userId="9f12ac7e-519c-4a0b-9a4b-006d156226d0" providerId="ADAL" clId="{9993F15E-4E80-4BB7-BA9F-9F142F34A1DA}" dt="2025-03-04T21:11:54.496" v="3045" actId="47"/>
        <pc:sldMkLst>
          <pc:docMk/>
          <pc:sldMk cId="2250296130" sldId="435"/>
        </pc:sldMkLst>
      </pc:sldChg>
      <pc:sldChg chg="modSp add mod">
        <pc:chgData name="Sebastiano Meneghin" userId="9f12ac7e-519c-4a0b-9a4b-006d156226d0" providerId="ADAL" clId="{9993F15E-4E80-4BB7-BA9F-9F142F34A1DA}" dt="2025-03-04T21:43:16.909" v="3698" actId="20577"/>
        <pc:sldMkLst>
          <pc:docMk/>
          <pc:sldMk cId="1040056718" sldId="436"/>
        </pc:sldMkLst>
        <pc:spChg chg="mod">
          <ac:chgData name="Sebastiano Meneghin" userId="9f12ac7e-519c-4a0b-9a4b-006d156226d0" providerId="ADAL" clId="{9993F15E-4E80-4BB7-BA9F-9F142F34A1DA}" dt="2025-03-04T21:43:16.909" v="3698" actId="20577"/>
          <ac:spMkLst>
            <pc:docMk/>
            <pc:sldMk cId="1040056718" sldId="436"/>
            <ac:spMk id="2" creationId="{2354AC19-2F2E-BB39-E442-AE4B2064A6D5}"/>
          </ac:spMkLst>
        </pc:spChg>
        <pc:grpChg chg="mod">
          <ac:chgData name="Sebastiano Meneghin" userId="9f12ac7e-519c-4a0b-9a4b-006d156226d0" providerId="ADAL" clId="{9993F15E-4E80-4BB7-BA9F-9F142F34A1DA}" dt="2025-03-04T21:12:30.090" v="3092" actId="1038"/>
          <ac:grpSpMkLst>
            <pc:docMk/>
            <pc:sldMk cId="1040056718" sldId="436"/>
            <ac:grpSpMk id="3" creationId="{CABD012C-59E5-6534-B5A8-62CC67F85C6B}"/>
          </ac:grpSpMkLst>
        </pc:grpChg>
      </pc:sldChg>
      <pc:sldChg chg="modSp add mod">
        <pc:chgData name="Sebastiano Meneghin" userId="9f12ac7e-519c-4a0b-9a4b-006d156226d0" providerId="ADAL" clId="{9993F15E-4E80-4BB7-BA9F-9F142F34A1DA}" dt="2025-03-04T21:45:23.277" v="3715" actId="20577"/>
        <pc:sldMkLst>
          <pc:docMk/>
          <pc:sldMk cId="2383854262" sldId="437"/>
        </pc:sldMkLst>
        <pc:spChg chg="mod">
          <ac:chgData name="Sebastiano Meneghin" userId="9f12ac7e-519c-4a0b-9a4b-006d156226d0" providerId="ADAL" clId="{9993F15E-4E80-4BB7-BA9F-9F142F34A1DA}" dt="2025-03-04T21:44:44.648" v="3703" actId="20577"/>
          <ac:spMkLst>
            <pc:docMk/>
            <pc:sldMk cId="2383854262" sldId="437"/>
            <ac:spMk id="5" creationId="{9A74C2E0-6040-4326-2B54-6BF7598041E5}"/>
          </ac:spMkLst>
        </pc:spChg>
        <pc:spChg chg="mod">
          <ac:chgData name="Sebastiano Meneghin" userId="9f12ac7e-519c-4a0b-9a4b-006d156226d0" providerId="ADAL" clId="{9993F15E-4E80-4BB7-BA9F-9F142F34A1DA}" dt="2025-03-04T21:45:23.277" v="3715" actId="20577"/>
          <ac:spMkLst>
            <pc:docMk/>
            <pc:sldMk cId="2383854262" sldId="437"/>
            <ac:spMk id="7" creationId="{39F134F1-DBD9-727F-2E36-C5ED014B8C30}"/>
          </ac:spMkLst>
        </pc:spChg>
        <pc:spChg chg="mod">
          <ac:chgData name="Sebastiano Meneghin" userId="9f12ac7e-519c-4a0b-9a4b-006d156226d0" providerId="ADAL" clId="{9993F15E-4E80-4BB7-BA9F-9F142F34A1DA}" dt="2025-03-04T21:45:20.118" v="3713" actId="20577"/>
          <ac:spMkLst>
            <pc:docMk/>
            <pc:sldMk cId="2383854262" sldId="437"/>
            <ac:spMk id="8" creationId="{5A3FA286-E1A8-86AB-264D-B32949DD3011}"/>
          </ac:spMkLst>
        </pc:spChg>
      </pc:sldChg>
      <pc:sldChg chg="modSp add del mod">
        <pc:chgData name="Sebastiano Meneghin" userId="9f12ac7e-519c-4a0b-9a4b-006d156226d0" providerId="ADAL" clId="{9993F15E-4E80-4BB7-BA9F-9F142F34A1DA}" dt="2025-03-04T21:28:56.064" v="3312" actId="47"/>
        <pc:sldMkLst>
          <pc:docMk/>
          <pc:sldMk cId="1092450768" sldId="438"/>
        </pc:sldMkLst>
        <pc:spChg chg="mod">
          <ac:chgData name="Sebastiano Meneghin" userId="9f12ac7e-519c-4a0b-9a4b-006d156226d0" providerId="ADAL" clId="{9993F15E-4E80-4BB7-BA9F-9F142F34A1DA}" dt="2025-03-04T21:28:37.018" v="3310" actId="20577"/>
          <ac:spMkLst>
            <pc:docMk/>
            <pc:sldMk cId="1092450768" sldId="438"/>
            <ac:spMk id="9" creationId="{AFBE8680-5E5A-0DB7-E500-235DD801DF7E}"/>
          </ac:spMkLst>
        </pc:spChg>
      </pc:sldChg>
      <pc:sldChg chg="addSp modSp add del mod">
        <pc:chgData name="Sebastiano Meneghin" userId="9f12ac7e-519c-4a0b-9a4b-006d156226d0" providerId="ADAL" clId="{9993F15E-4E80-4BB7-BA9F-9F142F34A1DA}" dt="2025-03-04T21:35:55.549" v="3608" actId="47"/>
        <pc:sldMkLst>
          <pc:docMk/>
          <pc:sldMk cId="1407851618" sldId="439"/>
        </pc:sldMkLst>
        <pc:spChg chg="add mod">
          <ac:chgData name="Sebastiano Meneghin" userId="9f12ac7e-519c-4a0b-9a4b-006d156226d0" providerId="ADAL" clId="{9993F15E-4E80-4BB7-BA9F-9F142F34A1DA}" dt="2025-03-04T21:34:37.190" v="3574" actId="20577"/>
          <ac:spMkLst>
            <pc:docMk/>
            <pc:sldMk cId="1407851618" sldId="439"/>
            <ac:spMk id="4" creationId="{49061460-C131-32FE-1100-111B954FDA23}"/>
          </ac:spMkLst>
        </pc:spChg>
        <pc:spChg chg="mod">
          <ac:chgData name="Sebastiano Meneghin" userId="9f12ac7e-519c-4a0b-9a4b-006d156226d0" providerId="ADAL" clId="{9993F15E-4E80-4BB7-BA9F-9F142F34A1DA}" dt="2025-03-04T21:29:08.502" v="3331" actId="20577"/>
          <ac:spMkLst>
            <pc:docMk/>
            <pc:sldMk cId="1407851618" sldId="439"/>
            <ac:spMk id="8" creationId="{29CA56E2-7DFA-5BE0-BF7C-8BF53782A45F}"/>
          </ac:spMkLst>
        </pc:spChg>
        <pc:spChg chg="mod">
          <ac:chgData name="Sebastiano Meneghin" userId="9f12ac7e-519c-4a0b-9a4b-006d156226d0" providerId="ADAL" clId="{9993F15E-4E80-4BB7-BA9F-9F142F34A1DA}" dt="2025-03-04T21:34:31.043" v="3572" actId="20577"/>
          <ac:spMkLst>
            <pc:docMk/>
            <pc:sldMk cId="1407851618" sldId="439"/>
            <ac:spMk id="9" creationId="{4434CD6A-C1AD-DA66-F55E-430FA9AD1F80}"/>
          </ac:spMkLst>
        </pc:spChg>
        <pc:picChg chg="add mod">
          <ac:chgData name="Sebastiano Meneghin" userId="9f12ac7e-519c-4a0b-9a4b-006d156226d0" providerId="ADAL" clId="{9993F15E-4E80-4BB7-BA9F-9F142F34A1DA}" dt="2025-03-04T21:30:45.816" v="3404"/>
          <ac:picMkLst>
            <pc:docMk/>
            <pc:sldMk cId="1407851618" sldId="439"/>
            <ac:picMk id="2" creationId="{8F9AAEB8-7F5D-052D-9897-1B3549056740}"/>
          </ac:picMkLst>
        </pc:picChg>
      </pc:sldChg>
      <pc:sldChg chg="addSp modSp add del mod modShow">
        <pc:chgData name="Sebastiano Meneghin" userId="9f12ac7e-519c-4a0b-9a4b-006d156226d0" providerId="ADAL" clId="{9993F15E-4E80-4BB7-BA9F-9F142F34A1DA}" dt="2025-03-04T21:42:23.357" v="3677" actId="47"/>
        <pc:sldMkLst>
          <pc:docMk/>
          <pc:sldMk cId="2677858873" sldId="440"/>
        </pc:sldMkLst>
        <pc:spChg chg="add mod">
          <ac:chgData name="Sebastiano Meneghin" userId="9f12ac7e-519c-4a0b-9a4b-006d156226d0" providerId="ADAL" clId="{9993F15E-4E80-4BB7-BA9F-9F142F34A1DA}" dt="2025-03-04T21:38:09.430" v="3653" actId="207"/>
          <ac:spMkLst>
            <pc:docMk/>
            <pc:sldMk cId="2677858873" sldId="440"/>
            <ac:spMk id="2" creationId="{74E20472-2A2C-0715-E74C-1F084512A42E}"/>
          </ac:spMkLst>
        </pc:spChg>
        <pc:spChg chg="mod">
          <ac:chgData name="Sebastiano Meneghin" userId="9f12ac7e-519c-4a0b-9a4b-006d156226d0" providerId="ADAL" clId="{9993F15E-4E80-4BB7-BA9F-9F142F34A1DA}" dt="2025-03-04T21:36:02.736" v="3621" actId="20577"/>
          <ac:spMkLst>
            <pc:docMk/>
            <pc:sldMk cId="2677858873" sldId="440"/>
            <ac:spMk id="8" creationId="{5CDAE21D-FE3E-0EBB-BC7A-BBE1755697B5}"/>
          </ac:spMkLst>
        </pc:spChg>
        <pc:spChg chg="mod">
          <ac:chgData name="Sebastiano Meneghin" userId="9f12ac7e-519c-4a0b-9a4b-006d156226d0" providerId="ADAL" clId="{9993F15E-4E80-4BB7-BA9F-9F142F34A1DA}" dt="2025-03-04T21:36:09.627" v="3622" actId="207"/>
          <ac:spMkLst>
            <pc:docMk/>
            <pc:sldMk cId="2677858873" sldId="440"/>
            <ac:spMk id="9" creationId="{00DC5701-8C1F-89B7-D304-B7EF3BEE611B}"/>
          </ac:spMkLst>
        </pc:spChg>
      </pc:sldChg>
      <pc:sldChg chg="add del">
        <pc:chgData name="Sebastiano Meneghin" userId="9f12ac7e-519c-4a0b-9a4b-006d156226d0" providerId="ADAL" clId="{9993F15E-4E80-4BB7-BA9F-9F142F34A1DA}" dt="2025-03-04T21:37:21.590" v="3641" actId="47"/>
        <pc:sldMkLst>
          <pc:docMk/>
          <pc:sldMk cId="707514525" sldId="441"/>
        </pc:sldMkLst>
      </pc:sldChg>
      <pc:sldChg chg="add del">
        <pc:chgData name="Sebastiano Meneghin" userId="9f12ac7e-519c-4a0b-9a4b-006d156226d0" providerId="ADAL" clId="{9993F15E-4E80-4BB7-BA9F-9F142F34A1DA}" dt="2025-03-04T21:37:22.649" v="3642" actId="47"/>
        <pc:sldMkLst>
          <pc:docMk/>
          <pc:sldMk cId="3617707204" sldId="442"/>
        </pc:sldMkLst>
      </pc:sldChg>
      <pc:sldChg chg="modSp add del mod modShow">
        <pc:chgData name="Sebastiano Meneghin" userId="9f12ac7e-519c-4a0b-9a4b-006d156226d0" providerId="ADAL" clId="{9993F15E-4E80-4BB7-BA9F-9F142F34A1DA}" dt="2025-03-04T21:42:22.680" v="3676" actId="47"/>
        <pc:sldMkLst>
          <pc:docMk/>
          <pc:sldMk cId="3767649626" sldId="443"/>
        </pc:sldMkLst>
        <pc:spChg chg="mod">
          <ac:chgData name="Sebastiano Meneghin" userId="9f12ac7e-519c-4a0b-9a4b-006d156226d0" providerId="ADAL" clId="{9993F15E-4E80-4BB7-BA9F-9F142F34A1DA}" dt="2025-03-04T21:36:37.820" v="3636" actId="20577"/>
          <ac:spMkLst>
            <pc:docMk/>
            <pc:sldMk cId="3767649626" sldId="443"/>
            <ac:spMk id="8" creationId="{121AA9CF-2F9E-A611-A557-BC46CC1C515E}"/>
          </ac:spMkLst>
        </pc:spChg>
      </pc:sldChg>
      <pc:sldChg chg="modSp add del mod modShow">
        <pc:chgData name="Sebastiano Meneghin" userId="9f12ac7e-519c-4a0b-9a4b-006d156226d0" providerId="ADAL" clId="{9993F15E-4E80-4BB7-BA9F-9F142F34A1DA}" dt="2025-03-04T21:42:23.860" v="3678" actId="47"/>
        <pc:sldMkLst>
          <pc:docMk/>
          <pc:sldMk cId="3463658629" sldId="444"/>
        </pc:sldMkLst>
        <pc:spChg chg="mod">
          <ac:chgData name="Sebastiano Meneghin" userId="9f12ac7e-519c-4a0b-9a4b-006d156226d0" providerId="ADAL" clId="{9993F15E-4E80-4BB7-BA9F-9F142F34A1DA}" dt="2025-03-04T21:39:11.923" v="3661" actId="20577"/>
          <ac:spMkLst>
            <pc:docMk/>
            <pc:sldMk cId="3463658629" sldId="444"/>
            <ac:spMk id="2" creationId="{EA7DAE2F-FCFE-E1F5-57F1-D38282E6ECFC}"/>
          </ac:spMkLst>
        </pc:spChg>
        <pc:spChg chg="mod">
          <ac:chgData name="Sebastiano Meneghin" userId="9f12ac7e-519c-4a0b-9a4b-006d156226d0" providerId="ADAL" clId="{9993F15E-4E80-4BB7-BA9F-9F142F34A1DA}" dt="2025-03-04T21:39:37.110" v="3662"/>
          <ac:spMkLst>
            <pc:docMk/>
            <pc:sldMk cId="3463658629" sldId="444"/>
            <ac:spMk id="9" creationId="{F7FF0FC7-89D0-47EA-88F6-D212B41D23CA}"/>
          </ac:spMkLst>
        </pc:spChg>
      </pc:sldChg>
      <pc:sldChg chg="modSp add del mod modShow">
        <pc:chgData name="Sebastiano Meneghin" userId="9f12ac7e-519c-4a0b-9a4b-006d156226d0" providerId="ADAL" clId="{9993F15E-4E80-4BB7-BA9F-9F142F34A1DA}" dt="2025-03-04T21:42:24.339" v="3679" actId="47"/>
        <pc:sldMkLst>
          <pc:docMk/>
          <pc:sldMk cId="92873197" sldId="445"/>
        </pc:sldMkLst>
        <pc:spChg chg="mod">
          <ac:chgData name="Sebastiano Meneghin" userId="9f12ac7e-519c-4a0b-9a4b-006d156226d0" providerId="ADAL" clId="{9993F15E-4E80-4BB7-BA9F-9F142F34A1DA}" dt="2025-03-04T21:40:25.034" v="3665" actId="207"/>
          <ac:spMkLst>
            <pc:docMk/>
            <pc:sldMk cId="92873197" sldId="445"/>
            <ac:spMk id="2" creationId="{C5104D39-B0BF-CC8F-7883-EBA2CBBE22A1}"/>
          </ac:spMkLst>
        </pc:spChg>
        <pc:spChg chg="mod">
          <ac:chgData name="Sebastiano Meneghin" userId="9f12ac7e-519c-4a0b-9a4b-006d156226d0" providerId="ADAL" clId="{9993F15E-4E80-4BB7-BA9F-9F142F34A1DA}" dt="2025-03-04T21:39:54.014" v="3664" actId="207"/>
          <ac:spMkLst>
            <pc:docMk/>
            <pc:sldMk cId="92873197" sldId="445"/>
            <ac:spMk id="9" creationId="{98533480-78E2-3A99-4948-081FEC62277A}"/>
          </ac:spMkLst>
        </pc:spChg>
      </pc:sldChg>
      <pc:sldChg chg="modSp add mod">
        <pc:chgData name="Sebastiano Meneghin" userId="9f12ac7e-519c-4a0b-9a4b-006d156226d0" providerId="ADAL" clId="{9993F15E-4E80-4BB7-BA9F-9F142F34A1DA}" dt="2025-03-04T21:42:19.460" v="3675" actId="20577"/>
        <pc:sldMkLst>
          <pc:docMk/>
          <pc:sldMk cId="3545443864" sldId="446"/>
        </pc:sldMkLst>
        <pc:spChg chg="mod">
          <ac:chgData name="Sebastiano Meneghin" userId="9f12ac7e-519c-4a0b-9a4b-006d156226d0" providerId="ADAL" clId="{9993F15E-4E80-4BB7-BA9F-9F142F34A1DA}" dt="2025-03-04T21:42:19.460" v="3675" actId="20577"/>
          <ac:spMkLst>
            <pc:docMk/>
            <pc:sldMk cId="3545443864" sldId="446"/>
            <ac:spMk id="9" creationId="{3DEA6A09-6865-A523-416A-69B1FA9C4ED0}"/>
          </ac:spMkLst>
        </pc:spChg>
      </pc:sldChg>
      <pc:sldChg chg="modSp add mod">
        <pc:chgData name="Sebastiano Meneghin" userId="9f12ac7e-519c-4a0b-9a4b-006d156226d0" providerId="ADAL" clId="{9993F15E-4E80-4BB7-BA9F-9F142F34A1DA}" dt="2025-03-04T21:42:16.664" v="3674" actId="20577"/>
        <pc:sldMkLst>
          <pc:docMk/>
          <pc:sldMk cId="555462025" sldId="447"/>
        </pc:sldMkLst>
        <pc:spChg chg="mod">
          <ac:chgData name="Sebastiano Meneghin" userId="9f12ac7e-519c-4a0b-9a4b-006d156226d0" providerId="ADAL" clId="{9993F15E-4E80-4BB7-BA9F-9F142F34A1DA}" dt="2025-03-04T21:42:16.664" v="3674" actId="20577"/>
          <ac:spMkLst>
            <pc:docMk/>
            <pc:sldMk cId="555462025" sldId="447"/>
            <ac:spMk id="9" creationId="{C18AB5FA-1584-2ACB-B7EF-82BF9E491418}"/>
          </ac:spMkLst>
        </pc:spChg>
      </pc:sldChg>
      <pc:sldChg chg="modSp add mod">
        <pc:chgData name="Sebastiano Meneghin" userId="9f12ac7e-519c-4a0b-9a4b-006d156226d0" providerId="ADAL" clId="{9993F15E-4E80-4BB7-BA9F-9F142F34A1DA}" dt="2025-03-04T21:42:13.258" v="3673" actId="20577"/>
        <pc:sldMkLst>
          <pc:docMk/>
          <pc:sldMk cId="4156591817" sldId="448"/>
        </pc:sldMkLst>
        <pc:spChg chg="mod">
          <ac:chgData name="Sebastiano Meneghin" userId="9f12ac7e-519c-4a0b-9a4b-006d156226d0" providerId="ADAL" clId="{9993F15E-4E80-4BB7-BA9F-9F142F34A1DA}" dt="2025-03-04T21:42:13.258" v="3673" actId="20577"/>
          <ac:spMkLst>
            <pc:docMk/>
            <pc:sldMk cId="4156591817" sldId="448"/>
            <ac:spMk id="9" creationId="{9BBA3470-1735-1210-11E5-58929869095B}"/>
          </ac:spMkLst>
        </pc:spChg>
      </pc:sldChg>
      <pc:sldChg chg="modSp add mod">
        <pc:chgData name="Sebastiano Meneghin" userId="9f12ac7e-519c-4a0b-9a4b-006d156226d0" providerId="ADAL" clId="{9993F15E-4E80-4BB7-BA9F-9F142F34A1DA}" dt="2025-03-04T21:42:10.522" v="3672" actId="20577"/>
        <pc:sldMkLst>
          <pc:docMk/>
          <pc:sldMk cId="568309657" sldId="449"/>
        </pc:sldMkLst>
        <pc:spChg chg="mod">
          <ac:chgData name="Sebastiano Meneghin" userId="9f12ac7e-519c-4a0b-9a4b-006d156226d0" providerId="ADAL" clId="{9993F15E-4E80-4BB7-BA9F-9F142F34A1DA}" dt="2025-03-04T21:42:10.522" v="3672" actId="20577"/>
          <ac:spMkLst>
            <pc:docMk/>
            <pc:sldMk cId="568309657" sldId="449"/>
            <ac:spMk id="9" creationId="{C93932B0-88C3-FAAF-11CA-F34B55C8C72C}"/>
          </ac:spMkLst>
        </pc:spChg>
      </pc:sldChg>
      <pc:sldChg chg="delSp add mod">
        <pc:chgData name="Sebastiano Meneghin" userId="9f12ac7e-519c-4a0b-9a4b-006d156226d0" providerId="ADAL" clId="{9993F15E-4E80-4BB7-BA9F-9F142F34A1DA}" dt="2025-03-04T21:46:32.055" v="3718" actId="478"/>
        <pc:sldMkLst>
          <pc:docMk/>
          <pc:sldMk cId="699484046" sldId="450"/>
        </pc:sldMkLst>
        <pc:spChg chg="del">
          <ac:chgData name="Sebastiano Meneghin" userId="9f12ac7e-519c-4a0b-9a4b-006d156226d0" providerId="ADAL" clId="{9993F15E-4E80-4BB7-BA9F-9F142F34A1DA}" dt="2025-03-04T21:46:29.864" v="3717" actId="478"/>
          <ac:spMkLst>
            <pc:docMk/>
            <pc:sldMk cId="699484046" sldId="450"/>
            <ac:spMk id="7" creationId="{B2C6F03A-EA6D-73AD-C103-98FA9595FE9C}"/>
          </ac:spMkLst>
        </pc:spChg>
        <pc:picChg chg="del">
          <ac:chgData name="Sebastiano Meneghin" userId="9f12ac7e-519c-4a0b-9a4b-006d156226d0" providerId="ADAL" clId="{9993F15E-4E80-4BB7-BA9F-9F142F34A1DA}" dt="2025-03-04T21:46:32.055" v="3718" actId="478"/>
          <ac:picMkLst>
            <pc:docMk/>
            <pc:sldMk cId="699484046" sldId="450"/>
            <ac:picMk id="2054" creationId="{36022F49-D2ED-A3A7-685E-56329E675625}"/>
          </ac:picMkLst>
        </pc:picChg>
      </pc:sldChg>
      <pc:sldChg chg="addSp delSp modSp add del mod ord">
        <pc:chgData name="Sebastiano Meneghin" userId="9f12ac7e-519c-4a0b-9a4b-006d156226d0" providerId="ADAL" clId="{9993F15E-4E80-4BB7-BA9F-9F142F34A1DA}" dt="2025-03-04T22:14:50.725" v="4062" actId="47"/>
        <pc:sldMkLst>
          <pc:docMk/>
          <pc:sldMk cId="2873385756" sldId="451"/>
        </pc:sldMkLst>
        <pc:picChg chg="add del mod">
          <ac:chgData name="Sebastiano Meneghin" userId="9f12ac7e-519c-4a0b-9a4b-006d156226d0" providerId="ADAL" clId="{9993F15E-4E80-4BB7-BA9F-9F142F34A1DA}" dt="2025-03-04T22:14:23.846" v="4060" actId="478"/>
          <ac:picMkLst>
            <pc:docMk/>
            <pc:sldMk cId="2873385756" sldId="451"/>
            <ac:picMk id="4" creationId="{5C636B54-1C5A-8D8B-9137-8CE8FD87A55A}"/>
          </ac:picMkLst>
        </pc:picChg>
        <pc:picChg chg="del">
          <ac:chgData name="Sebastiano Meneghin" userId="9f12ac7e-519c-4a0b-9a4b-006d156226d0" providerId="ADAL" clId="{9993F15E-4E80-4BB7-BA9F-9F142F34A1DA}" dt="2025-03-04T22:12:47.498" v="4019" actId="478"/>
          <ac:picMkLst>
            <pc:docMk/>
            <pc:sldMk cId="2873385756" sldId="451"/>
            <ac:picMk id="57" creationId="{A551B04E-662B-1951-DBB2-65D99E00AD84}"/>
          </ac:picMkLst>
        </pc:picChg>
        <pc:picChg chg="del">
          <ac:chgData name="Sebastiano Meneghin" userId="9f12ac7e-519c-4a0b-9a4b-006d156226d0" providerId="ADAL" clId="{9993F15E-4E80-4BB7-BA9F-9F142F34A1DA}" dt="2025-03-04T22:13:05.816" v="4026" actId="478"/>
          <ac:picMkLst>
            <pc:docMk/>
            <pc:sldMk cId="2873385756" sldId="451"/>
            <ac:picMk id="59" creationId="{2265FCA6-7E91-0D1D-7431-575AC6254C1C}"/>
          </ac:picMkLst>
        </pc:picChg>
      </pc:sldChg>
      <pc:sldChg chg="addSp delSp modSp add mod">
        <pc:chgData name="Sebastiano Meneghin" userId="9f12ac7e-519c-4a0b-9a4b-006d156226d0" providerId="ADAL" clId="{9993F15E-4E80-4BB7-BA9F-9F142F34A1DA}" dt="2025-03-04T22:30:04.296" v="4342"/>
        <pc:sldMkLst>
          <pc:docMk/>
          <pc:sldMk cId="2836137848" sldId="452"/>
        </pc:sldMkLst>
        <pc:spChg chg="add del mod">
          <ac:chgData name="Sebastiano Meneghin" userId="9f12ac7e-519c-4a0b-9a4b-006d156226d0" providerId="ADAL" clId="{9993F15E-4E80-4BB7-BA9F-9F142F34A1DA}" dt="2025-03-04T22:17:48.289" v="4172" actId="478"/>
          <ac:spMkLst>
            <pc:docMk/>
            <pc:sldMk cId="2836137848" sldId="452"/>
            <ac:spMk id="3" creationId="{78FE36FD-1018-526F-29B9-28DA8CA0840B}"/>
          </ac:spMkLst>
        </pc:spChg>
        <pc:spChg chg="add del mod">
          <ac:chgData name="Sebastiano Meneghin" userId="9f12ac7e-519c-4a0b-9a4b-006d156226d0" providerId="ADAL" clId="{9993F15E-4E80-4BB7-BA9F-9F142F34A1DA}" dt="2025-03-04T22:17:48.289" v="4172" actId="478"/>
          <ac:spMkLst>
            <pc:docMk/>
            <pc:sldMk cId="2836137848" sldId="452"/>
            <ac:spMk id="5" creationId="{D19D61C0-417E-4EDF-64E2-18F33BC1DB94}"/>
          </ac:spMkLst>
        </pc:spChg>
        <pc:spChg chg="add mod">
          <ac:chgData name="Sebastiano Meneghin" userId="9f12ac7e-519c-4a0b-9a4b-006d156226d0" providerId="ADAL" clId="{9993F15E-4E80-4BB7-BA9F-9F142F34A1DA}" dt="2025-03-04T22:17:48.851" v="4173"/>
          <ac:spMkLst>
            <pc:docMk/>
            <pc:sldMk cId="2836137848" sldId="452"/>
            <ac:spMk id="6" creationId="{C873836B-2710-FF1B-8FF7-379B50C10DD7}"/>
          </ac:spMkLst>
        </pc:spChg>
        <pc:spChg chg="add mod">
          <ac:chgData name="Sebastiano Meneghin" userId="9f12ac7e-519c-4a0b-9a4b-006d156226d0" providerId="ADAL" clId="{9993F15E-4E80-4BB7-BA9F-9F142F34A1DA}" dt="2025-03-04T22:17:48.851" v="4173"/>
          <ac:spMkLst>
            <pc:docMk/>
            <pc:sldMk cId="2836137848" sldId="452"/>
            <ac:spMk id="7" creationId="{B885229A-62E4-6E28-B84A-65388C4E868C}"/>
          </ac:spMkLst>
        </pc:spChg>
        <pc:spChg chg="add del mod">
          <ac:chgData name="Sebastiano Meneghin" userId="9f12ac7e-519c-4a0b-9a4b-006d156226d0" providerId="ADAL" clId="{9993F15E-4E80-4BB7-BA9F-9F142F34A1DA}" dt="2025-03-04T22:19:31.393" v="4225" actId="478"/>
          <ac:spMkLst>
            <pc:docMk/>
            <pc:sldMk cId="2836137848" sldId="452"/>
            <ac:spMk id="8" creationId="{1F680409-2FE6-1F56-8433-2BA6C03DCC2E}"/>
          </ac:spMkLst>
        </pc:spChg>
        <pc:spChg chg="add del mod">
          <ac:chgData name="Sebastiano Meneghin" userId="9f12ac7e-519c-4a0b-9a4b-006d156226d0" providerId="ADAL" clId="{9993F15E-4E80-4BB7-BA9F-9F142F34A1DA}" dt="2025-03-04T22:19:31.393" v="4225" actId="478"/>
          <ac:spMkLst>
            <pc:docMk/>
            <pc:sldMk cId="2836137848" sldId="452"/>
            <ac:spMk id="9" creationId="{710FFCD6-D951-795C-7D5F-491E374FFA81}"/>
          </ac:spMkLst>
        </pc:spChg>
        <pc:spChg chg="add del mod">
          <ac:chgData name="Sebastiano Meneghin" userId="9f12ac7e-519c-4a0b-9a4b-006d156226d0" providerId="ADAL" clId="{9993F15E-4E80-4BB7-BA9F-9F142F34A1DA}" dt="2025-03-04T22:19:31.393" v="4225" actId="478"/>
          <ac:spMkLst>
            <pc:docMk/>
            <pc:sldMk cId="2836137848" sldId="452"/>
            <ac:spMk id="10" creationId="{01451069-F38F-47CD-FF32-63D572EDBA64}"/>
          </ac:spMkLst>
        </pc:spChg>
        <pc:spChg chg="add del mod">
          <ac:chgData name="Sebastiano Meneghin" userId="9f12ac7e-519c-4a0b-9a4b-006d156226d0" providerId="ADAL" clId="{9993F15E-4E80-4BB7-BA9F-9F142F34A1DA}" dt="2025-03-04T22:19:31.393" v="4225" actId="478"/>
          <ac:spMkLst>
            <pc:docMk/>
            <pc:sldMk cId="2836137848" sldId="452"/>
            <ac:spMk id="11" creationId="{DC8F4B66-2F67-1860-E30B-EA52ADAD1ACC}"/>
          </ac:spMkLst>
        </pc:spChg>
        <pc:spChg chg="add mod">
          <ac:chgData name="Sebastiano Meneghin" userId="9f12ac7e-519c-4a0b-9a4b-006d156226d0" providerId="ADAL" clId="{9993F15E-4E80-4BB7-BA9F-9F142F34A1DA}" dt="2025-03-04T22:19:31.784" v="4226"/>
          <ac:spMkLst>
            <pc:docMk/>
            <pc:sldMk cId="2836137848" sldId="452"/>
            <ac:spMk id="12" creationId="{3931D70D-A23F-0A67-0E36-3FFB1C0F29AF}"/>
          </ac:spMkLst>
        </pc:spChg>
        <pc:spChg chg="add mod">
          <ac:chgData name="Sebastiano Meneghin" userId="9f12ac7e-519c-4a0b-9a4b-006d156226d0" providerId="ADAL" clId="{9993F15E-4E80-4BB7-BA9F-9F142F34A1DA}" dt="2025-03-04T22:19:31.784" v="4226"/>
          <ac:spMkLst>
            <pc:docMk/>
            <pc:sldMk cId="2836137848" sldId="452"/>
            <ac:spMk id="13" creationId="{3157F8DC-0ACC-ECD8-AEF1-D70561C46704}"/>
          </ac:spMkLst>
        </pc:spChg>
        <pc:spChg chg="add mod">
          <ac:chgData name="Sebastiano Meneghin" userId="9f12ac7e-519c-4a0b-9a4b-006d156226d0" providerId="ADAL" clId="{9993F15E-4E80-4BB7-BA9F-9F142F34A1DA}" dt="2025-03-04T22:19:31.784" v="4226"/>
          <ac:spMkLst>
            <pc:docMk/>
            <pc:sldMk cId="2836137848" sldId="452"/>
            <ac:spMk id="14" creationId="{3AF9AA2F-ABF3-99C3-6F9E-8177E69B5E11}"/>
          </ac:spMkLst>
        </pc:spChg>
        <pc:spChg chg="add mod">
          <ac:chgData name="Sebastiano Meneghin" userId="9f12ac7e-519c-4a0b-9a4b-006d156226d0" providerId="ADAL" clId="{9993F15E-4E80-4BB7-BA9F-9F142F34A1DA}" dt="2025-03-04T22:19:31.784" v="4226"/>
          <ac:spMkLst>
            <pc:docMk/>
            <pc:sldMk cId="2836137848" sldId="452"/>
            <ac:spMk id="15" creationId="{3FDBEF4A-1066-8030-6089-DED0632315E2}"/>
          </ac:spMkLst>
        </pc:spChg>
        <pc:spChg chg="add mod">
          <ac:chgData name="Sebastiano Meneghin" userId="9f12ac7e-519c-4a0b-9a4b-006d156226d0" providerId="ADAL" clId="{9993F15E-4E80-4BB7-BA9F-9F142F34A1DA}" dt="2025-03-04T22:21:04.615" v="4258" actId="1076"/>
          <ac:spMkLst>
            <pc:docMk/>
            <pc:sldMk cId="2836137848" sldId="452"/>
            <ac:spMk id="16" creationId="{46704CDA-E1A4-9E52-4E4D-D0CC6B854FB8}"/>
          </ac:spMkLst>
        </pc:spChg>
        <pc:spChg chg="add mod">
          <ac:chgData name="Sebastiano Meneghin" userId="9f12ac7e-519c-4a0b-9a4b-006d156226d0" providerId="ADAL" clId="{9993F15E-4E80-4BB7-BA9F-9F142F34A1DA}" dt="2025-03-04T22:21:12.743" v="4260" actId="1076"/>
          <ac:spMkLst>
            <pc:docMk/>
            <pc:sldMk cId="2836137848" sldId="452"/>
            <ac:spMk id="17" creationId="{3DE0E38E-5992-B868-16A5-EE8311B45C3B}"/>
          </ac:spMkLst>
        </pc:spChg>
        <pc:spChg chg="add mod">
          <ac:chgData name="Sebastiano Meneghin" userId="9f12ac7e-519c-4a0b-9a4b-006d156226d0" providerId="ADAL" clId="{9993F15E-4E80-4BB7-BA9F-9F142F34A1DA}" dt="2025-03-04T22:22:00.008" v="4287" actId="1035"/>
          <ac:spMkLst>
            <pc:docMk/>
            <pc:sldMk cId="2836137848" sldId="452"/>
            <ac:spMk id="18" creationId="{38CE9E21-BA95-6B5E-2A35-D5EC922D88BE}"/>
          </ac:spMkLst>
        </pc:spChg>
        <pc:spChg chg="add mod">
          <ac:chgData name="Sebastiano Meneghin" userId="9f12ac7e-519c-4a0b-9a4b-006d156226d0" providerId="ADAL" clId="{9993F15E-4E80-4BB7-BA9F-9F142F34A1DA}" dt="2025-03-04T22:21:37.317" v="4265" actId="1076"/>
          <ac:spMkLst>
            <pc:docMk/>
            <pc:sldMk cId="2836137848" sldId="452"/>
            <ac:spMk id="19" creationId="{D7DAF4D0-20FD-8AE8-6456-75C8856A042E}"/>
          </ac:spMkLst>
        </pc:spChg>
        <pc:spChg chg="add mod">
          <ac:chgData name="Sebastiano Meneghin" userId="9f12ac7e-519c-4a0b-9a4b-006d156226d0" providerId="ADAL" clId="{9993F15E-4E80-4BB7-BA9F-9F142F34A1DA}" dt="2025-03-04T22:21:53.285" v="4271" actId="1038"/>
          <ac:spMkLst>
            <pc:docMk/>
            <pc:sldMk cId="2836137848" sldId="452"/>
            <ac:spMk id="20" creationId="{047313E6-7AF2-048A-C9BD-C41B71ECC2A3}"/>
          </ac:spMkLst>
        </pc:spChg>
        <pc:spChg chg="add del mod">
          <ac:chgData name="Sebastiano Meneghin" userId="9f12ac7e-519c-4a0b-9a4b-006d156226d0" providerId="ADAL" clId="{9993F15E-4E80-4BB7-BA9F-9F142F34A1DA}" dt="2025-03-04T22:22:27.490" v="4295" actId="478"/>
          <ac:spMkLst>
            <pc:docMk/>
            <pc:sldMk cId="2836137848" sldId="452"/>
            <ac:spMk id="21" creationId="{B694BBBD-ACD4-D3B7-731D-AED498ED48C8}"/>
          </ac:spMkLst>
        </pc:spChg>
        <pc:spChg chg="add mod">
          <ac:chgData name="Sebastiano Meneghin" userId="9f12ac7e-519c-4a0b-9a4b-006d156226d0" providerId="ADAL" clId="{9993F15E-4E80-4BB7-BA9F-9F142F34A1DA}" dt="2025-03-04T22:30:04.296" v="4342"/>
          <ac:spMkLst>
            <pc:docMk/>
            <pc:sldMk cId="2836137848" sldId="452"/>
            <ac:spMk id="22" creationId="{2538A635-30D6-E51A-C888-DF4FE4FF77FB}"/>
          </ac:spMkLst>
        </pc:spChg>
      </pc:sldChg>
      <pc:sldChg chg="addSp delSp modSp add mod">
        <pc:chgData name="Sebastiano Meneghin" userId="9f12ac7e-519c-4a0b-9a4b-006d156226d0" providerId="ADAL" clId="{9993F15E-4E80-4BB7-BA9F-9F142F34A1DA}" dt="2025-03-04T22:30:07.031" v="4344"/>
        <pc:sldMkLst>
          <pc:docMk/>
          <pc:sldMk cId="2212251833" sldId="453"/>
        </pc:sldMkLst>
        <pc:spChg chg="add mod">
          <ac:chgData name="Sebastiano Meneghin" userId="9f12ac7e-519c-4a0b-9a4b-006d156226d0" providerId="ADAL" clId="{9993F15E-4E80-4BB7-BA9F-9F142F34A1DA}" dt="2025-03-04T22:17:13.700" v="4168" actId="1037"/>
          <ac:spMkLst>
            <pc:docMk/>
            <pc:sldMk cId="2212251833" sldId="453"/>
            <ac:spMk id="8" creationId="{2730F042-F8A5-3F5B-7358-5674BB601F9D}"/>
          </ac:spMkLst>
        </pc:spChg>
        <pc:spChg chg="add mod">
          <ac:chgData name="Sebastiano Meneghin" userId="9f12ac7e-519c-4a0b-9a4b-006d156226d0" providerId="ADAL" clId="{9993F15E-4E80-4BB7-BA9F-9F142F34A1DA}" dt="2025-03-04T22:17:13.700" v="4168" actId="1037"/>
          <ac:spMkLst>
            <pc:docMk/>
            <pc:sldMk cId="2212251833" sldId="453"/>
            <ac:spMk id="9" creationId="{475B7151-71B5-87A8-9B5F-E6F98506E428}"/>
          </ac:spMkLst>
        </pc:spChg>
        <pc:spChg chg="add mod">
          <ac:chgData name="Sebastiano Meneghin" userId="9f12ac7e-519c-4a0b-9a4b-006d156226d0" providerId="ADAL" clId="{9993F15E-4E80-4BB7-BA9F-9F142F34A1DA}" dt="2025-03-04T22:30:07.031" v="4344"/>
          <ac:spMkLst>
            <pc:docMk/>
            <pc:sldMk cId="2212251833" sldId="453"/>
            <ac:spMk id="10" creationId="{95ABDF5B-53E0-3627-6F7A-E92185E86CD1}"/>
          </ac:spMkLst>
        </pc:spChg>
        <pc:picChg chg="del">
          <ac:chgData name="Sebastiano Meneghin" userId="9f12ac7e-519c-4a0b-9a4b-006d156226d0" providerId="ADAL" clId="{9993F15E-4E80-4BB7-BA9F-9F142F34A1DA}" dt="2025-03-04T22:14:21.003" v="4059" actId="478"/>
          <ac:picMkLst>
            <pc:docMk/>
            <pc:sldMk cId="2212251833" sldId="453"/>
            <ac:picMk id="4" creationId="{01075FC0-E98D-BB97-7D2F-AD7822DDCE1D}"/>
          </ac:picMkLst>
        </pc:picChg>
        <pc:picChg chg="add del mod">
          <ac:chgData name="Sebastiano Meneghin" userId="9f12ac7e-519c-4a0b-9a4b-006d156226d0" providerId="ADAL" clId="{9993F15E-4E80-4BB7-BA9F-9F142F34A1DA}" dt="2025-03-04T22:15:55.599" v="4123" actId="478"/>
          <ac:picMkLst>
            <pc:docMk/>
            <pc:sldMk cId="2212251833" sldId="453"/>
            <ac:picMk id="5" creationId="{6377415F-34AB-1959-8CA8-70357159B979}"/>
          </ac:picMkLst>
        </pc:picChg>
        <pc:picChg chg="add mod">
          <ac:chgData name="Sebastiano Meneghin" userId="9f12ac7e-519c-4a0b-9a4b-006d156226d0" providerId="ADAL" clId="{9993F15E-4E80-4BB7-BA9F-9F142F34A1DA}" dt="2025-03-04T22:15:52.066" v="4122" actId="1038"/>
          <ac:picMkLst>
            <pc:docMk/>
            <pc:sldMk cId="2212251833" sldId="453"/>
            <ac:picMk id="7" creationId="{275D1CCD-14CE-2072-B63B-1681870E017F}"/>
          </ac:picMkLst>
        </pc:picChg>
      </pc:sldChg>
      <pc:sldChg chg="addSp delSp modSp add mod">
        <pc:chgData name="Sebastiano Meneghin" userId="9f12ac7e-519c-4a0b-9a4b-006d156226d0" providerId="ADAL" clId="{9993F15E-4E80-4BB7-BA9F-9F142F34A1DA}" dt="2025-03-04T22:30:05.554" v="4343"/>
        <pc:sldMkLst>
          <pc:docMk/>
          <pc:sldMk cId="2704249023" sldId="454"/>
        </pc:sldMkLst>
        <pc:spChg chg="add del mod">
          <ac:chgData name="Sebastiano Meneghin" userId="9f12ac7e-519c-4a0b-9a4b-006d156226d0" providerId="ADAL" clId="{9993F15E-4E80-4BB7-BA9F-9F142F34A1DA}" dt="2025-03-04T22:17:36.589" v="4170" actId="478"/>
          <ac:spMkLst>
            <pc:docMk/>
            <pc:sldMk cId="2704249023" sldId="454"/>
            <ac:spMk id="3" creationId="{AA5A5160-0615-5884-A474-6529D08EED80}"/>
          </ac:spMkLst>
        </pc:spChg>
        <pc:spChg chg="add del mod">
          <ac:chgData name="Sebastiano Meneghin" userId="9f12ac7e-519c-4a0b-9a4b-006d156226d0" providerId="ADAL" clId="{9993F15E-4E80-4BB7-BA9F-9F142F34A1DA}" dt="2025-03-04T22:17:36.589" v="4170" actId="478"/>
          <ac:spMkLst>
            <pc:docMk/>
            <pc:sldMk cId="2704249023" sldId="454"/>
            <ac:spMk id="4" creationId="{46B46218-EF04-C2BD-8412-D9C8562C9031}"/>
          </ac:spMkLst>
        </pc:spChg>
        <pc:spChg chg="add mod">
          <ac:chgData name="Sebastiano Meneghin" userId="9f12ac7e-519c-4a0b-9a4b-006d156226d0" providerId="ADAL" clId="{9993F15E-4E80-4BB7-BA9F-9F142F34A1DA}" dt="2025-03-04T22:17:33.470" v="4169"/>
          <ac:spMkLst>
            <pc:docMk/>
            <pc:sldMk cId="2704249023" sldId="454"/>
            <ac:spMk id="6" creationId="{03E15064-62BD-3575-30C5-4C8B8AF9C105}"/>
          </ac:spMkLst>
        </pc:spChg>
        <pc:spChg chg="add mod">
          <ac:chgData name="Sebastiano Meneghin" userId="9f12ac7e-519c-4a0b-9a4b-006d156226d0" providerId="ADAL" clId="{9993F15E-4E80-4BB7-BA9F-9F142F34A1DA}" dt="2025-03-04T22:17:33.470" v="4169"/>
          <ac:spMkLst>
            <pc:docMk/>
            <pc:sldMk cId="2704249023" sldId="454"/>
            <ac:spMk id="7" creationId="{85E36A49-CA08-708A-1A97-86A678F9501C}"/>
          </ac:spMkLst>
        </pc:spChg>
        <pc:spChg chg="add mod">
          <ac:chgData name="Sebastiano Meneghin" userId="9f12ac7e-519c-4a0b-9a4b-006d156226d0" providerId="ADAL" clId="{9993F15E-4E80-4BB7-BA9F-9F142F34A1DA}" dt="2025-03-04T22:17:37.162" v="4171"/>
          <ac:spMkLst>
            <pc:docMk/>
            <pc:sldMk cId="2704249023" sldId="454"/>
            <ac:spMk id="8" creationId="{2C5D63E2-4B33-BDCD-047F-D3DDDFDF83A4}"/>
          </ac:spMkLst>
        </pc:spChg>
        <pc:spChg chg="add mod">
          <ac:chgData name="Sebastiano Meneghin" userId="9f12ac7e-519c-4a0b-9a4b-006d156226d0" providerId="ADAL" clId="{9993F15E-4E80-4BB7-BA9F-9F142F34A1DA}" dt="2025-03-04T22:17:37.162" v="4171"/>
          <ac:spMkLst>
            <pc:docMk/>
            <pc:sldMk cId="2704249023" sldId="454"/>
            <ac:spMk id="9" creationId="{E949013F-6096-DCD2-F2AC-DF8A577BA897}"/>
          </ac:spMkLst>
        </pc:spChg>
        <pc:spChg chg="add mod">
          <ac:chgData name="Sebastiano Meneghin" userId="9f12ac7e-519c-4a0b-9a4b-006d156226d0" providerId="ADAL" clId="{9993F15E-4E80-4BB7-BA9F-9F142F34A1DA}" dt="2025-03-04T22:18:54.619" v="4214"/>
          <ac:spMkLst>
            <pc:docMk/>
            <pc:sldMk cId="2704249023" sldId="454"/>
            <ac:spMk id="10" creationId="{A3191216-F0CC-FAD5-D7EA-8376E4375FB8}"/>
          </ac:spMkLst>
        </pc:spChg>
        <pc:spChg chg="add mod">
          <ac:chgData name="Sebastiano Meneghin" userId="9f12ac7e-519c-4a0b-9a4b-006d156226d0" providerId="ADAL" clId="{9993F15E-4E80-4BB7-BA9F-9F142F34A1DA}" dt="2025-03-04T22:18:54.619" v="4214"/>
          <ac:spMkLst>
            <pc:docMk/>
            <pc:sldMk cId="2704249023" sldId="454"/>
            <ac:spMk id="11" creationId="{7360DA3C-9C5D-0FD3-D961-D4BCFF0339EA}"/>
          </ac:spMkLst>
        </pc:spChg>
        <pc:spChg chg="add mod">
          <ac:chgData name="Sebastiano Meneghin" userId="9f12ac7e-519c-4a0b-9a4b-006d156226d0" providerId="ADAL" clId="{9993F15E-4E80-4BB7-BA9F-9F142F34A1DA}" dt="2025-03-04T22:18:54.619" v="4214"/>
          <ac:spMkLst>
            <pc:docMk/>
            <pc:sldMk cId="2704249023" sldId="454"/>
            <ac:spMk id="12" creationId="{A44FC90A-67A2-1193-6703-3224B77D11E1}"/>
          </ac:spMkLst>
        </pc:spChg>
        <pc:spChg chg="add mod">
          <ac:chgData name="Sebastiano Meneghin" userId="9f12ac7e-519c-4a0b-9a4b-006d156226d0" providerId="ADAL" clId="{9993F15E-4E80-4BB7-BA9F-9F142F34A1DA}" dt="2025-03-04T22:19:18.269" v="4224" actId="20577"/>
          <ac:spMkLst>
            <pc:docMk/>
            <pc:sldMk cId="2704249023" sldId="454"/>
            <ac:spMk id="13" creationId="{1627FEFB-D4C8-C26E-15DD-CA7FB51EE0E1}"/>
          </ac:spMkLst>
        </pc:spChg>
        <pc:spChg chg="add mod">
          <ac:chgData name="Sebastiano Meneghin" userId="9f12ac7e-519c-4a0b-9a4b-006d156226d0" providerId="ADAL" clId="{9993F15E-4E80-4BB7-BA9F-9F142F34A1DA}" dt="2025-03-04T22:30:05.554" v="4343"/>
          <ac:spMkLst>
            <pc:docMk/>
            <pc:sldMk cId="2704249023" sldId="454"/>
            <ac:spMk id="14" creationId="{D6F691B2-E024-AD03-A0EB-F1F30FBB09AF}"/>
          </ac:spMkLst>
        </pc:spChg>
      </pc:sldChg>
      <pc:sldChg chg="addSp modSp add mod">
        <pc:chgData name="Sebastiano Meneghin" userId="9f12ac7e-519c-4a0b-9a4b-006d156226d0" providerId="ADAL" clId="{9993F15E-4E80-4BB7-BA9F-9F142F34A1DA}" dt="2025-03-04T22:30:02.782" v="4341"/>
        <pc:sldMkLst>
          <pc:docMk/>
          <pc:sldMk cId="2614011742" sldId="455"/>
        </pc:sldMkLst>
        <pc:spChg chg="add mod">
          <ac:chgData name="Sebastiano Meneghin" userId="9f12ac7e-519c-4a0b-9a4b-006d156226d0" providerId="ADAL" clId="{9993F15E-4E80-4BB7-BA9F-9F142F34A1DA}" dt="2025-03-04T22:26:09.193" v="4333" actId="1036"/>
          <ac:spMkLst>
            <pc:docMk/>
            <pc:sldMk cId="2614011742" sldId="455"/>
            <ac:spMk id="3" creationId="{F1563B6F-3869-58C1-851B-0F6C51FF89BB}"/>
          </ac:spMkLst>
        </pc:spChg>
        <pc:spChg chg="add mod">
          <ac:chgData name="Sebastiano Meneghin" userId="9f12ac7e-519c-4a0b-9a4b-006d156226d0" providerId="ADAL" clId="{9993F15E-4E80-4BB7-BA9F-9F142F34A1DA}" dt="2025-03-04T22:25:14.121" v="4318"/>
          <ac:spMkLst>
            <pc:docMk/>
            <pc:sldMk cId="2614011742" sldId="455"/>
            <ac:spMk id="5" creationId="{CCEF0D94-446B-1056-808E-BB018D582A1F}"/>
          </ac:spMkLst>
        </pc:spChg>
        <pc:spChg chg="add mod">
          <ac:chgData name="Sebastiano Meneghin" userId="9f12ac7e-519c-4a0b-9a4b-006d156226d0" providerId="ADAL" clId="{9993F15E-4E80-4BB7-BA9F-9F142F34A1DA}" dt="2025-03-04T22:30:02.782" v="4341"/>
          <ac:spMkLst>
            <pc:docMk/>
            <pc:sldMk cId="2614011742" sldId="455"/>
            <ac:spMk id="8" creationId="{9CE4536D-C2EB-A245-2BE6-6200DBFC4CC2}"/>
          </ac:spMkLst>
        </pc:spChg>
      </pc:sldChg>
      <pc:sldMasterChg chg="modSldLayout">
        <pc:chgData name="Sebastiano Meneghin" userId="9f12ac7e-519c-4a0b-9a4b-006d156226d0" providerId="ADAL" clId="{9993F15E-4E80-4BB7-BA9F-9F142F34A1DA}" dt="2025-03-02T19:50:34.714" v="1748"/>
        <pc:sldMasterMkLst>
          <pc:docMk/>
          <pc:sldMasterMk cId="118368451" sldId="2147483648"/>
        </pc:sldMasterMkLst>
        <pc:sldLayoutChg chg="setBg">
          <pc:chgData name="Sebastiano Meneghin" userId="9f12ac7e-519c-4a0b-9a4b-006d156226d0" providerId="ADAL" clId="{9993F15E-4E80-4BB7-BA9F-9F142F34A1DA}" dt="2025-03-02T19:48:49.373" v="1709"/>
          <pc:sldLayoutMkLst>
            <pc:docMk/>
            <pc:sldMasterMk cId="118368451" sldId="2147483648"/>
            <pc:sldLayoutMk cId="2478540146" sldId="2147483649"/>
          </pc:sldLayoutMkLst>
        </pc:sldLayoutChg>
        <pc:sldLayoutChg chg="addSp modSp mod">
          <pc:chgData name="Sebastiano Meneghin" userId="9f12ac7e-519c-4a0b-9a4b-006d156226d0" providerId="ADAL" clId="{9993F15E-4E80-4BB7-BA9F-9F142F34A1DA}" dt="2025-03-02T19:49:19.226" v="1711" actId="164"/>
          <pc:sldLayoutMkLst>
            <pc:docMk/>
            <pc:sldMasterMk cId="118368451" sldId="2147483648"/>
            <pc:sldLayoutMk cId="2178780645" sldId="2147483650"/>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2330835917" sldId="2147483651"/>
          </pc:sldLayoutMkLst>
        </pc:sldLayoutChg>
        <pc:sldLayoutChg chg="addSp modSp">
          <pc:chgData name="Sebastiano Meneghin" userId="9f12ac7e-519c-4a0b-9a4b-006d156226d0" providerId="ADAL" clId="{9993F15E-4E80-4BB7-BA9F-9F142F34A1DA}" dt="2025-03-02T19:49:45.649" v="1716"/>
          <pc:sldLayoutMkLst>
            <pc:docMk/>
            <pc:sldMasterMk cId="2167501559" sldId="2147483700"/>
            <pc:sldLayoutMk cId="1548705104" sldId="2147483652"/>
          </pc:sldLayoutMkLst>
          <pc:spChg chg="mod">
            <ac:chgData name="Sebastiano Meneghin" userId="9f12ac7e-519c-4a0b-9a4b-006d156226d0" providerId="ADAL" clId="{9993F15E-4E80-4BB7-BA9F-9F142F34A1DA}" dt="2025-03-02T19:49:45.649" v="1716"/>
            <ac:spMkLst>
              <pc:docMk/>
              <pc:sldMasterMk cId="2167501559" sldId="2147483700"/>
              <pc:sldLayoutMk cId="1548705104" sldId="2147483652"/>
              <ac:spMk id="9" creationId="{E0C7F765-7D03-5A09-BB61-F41A88DF638C}"/>
            </ac:spMkLst>
          </pc:spChg>
          <pc:grpChg chg="add mod">
            <ac:chgData name="Sebastiano Meneghin" userId="9f12ac7e-519c-4a0b-9a4b-006d156226d0" providerId="ADAL" clId="{9993F15E-4E80-4BB7-BA9F-9F142F34A1DA}" dt="2025-03-02T19:49:45.649" v="1716"/>
            <ac:grpSpMkLst>
              <pc:docMk/>
              <pc:sldMasterMk cId="2167501559" sldId="2147483700"/>
              <pc:sldLayoutMk cId="1548705104" sldId="2147483652"/>
              <ac:grpSpMk id="8" creationId="{573F57AD-2EF2-F60D-91CF-D095B91AE3D3}"/>
            </ac:grpSpMkLst>
          </pc:grpChg>
          <pc:picChg chg="mod">
            <ac:chgData name="Sebastiano Meneghin" userId="9f12ac7e-519c-4a0b-9a4b-006d156226d0" providerId="ADAL" clId="{9993F15E-4E80-4BB7-BA9F-9F142F34A1DA}" dt="2025-03-02T19:49:45.649" v="1716"/>
            <ac:picMkLst>
              <pc:docMk/>
              <pc:sldMasterMk cId="2167501559" sldId="2147483700"/>
              <pc:sldLayoutMk cId="1548705104" sldId="2147483652"/>
              <ac:picMk id="10" creationId="{9FED50AD-40BC-0BEB-C756-85342B7D5DC2}"/>
            </ac:picMkLst>
          </pc:picChg>
        </pc:sldLayoutChg>
        <pc:sldLayoutChg chg="addSp modSp">
          <pc:chgData name="Sebastiano Meneghin" userId="9f12ac7e-519c-4a0b-9a4b-006d156226d0" providerId="ADAL" clId="{9993F15E-4E80-4BB7-BA9F-9F142F34A1DA}" dt="2025-03-02T19:49:46.681" v="1717"/>
          <pc:sldLayoutMkLst>
            <pc:docMk/>
            <pc:sldMasterMk cId="2167501559" sldId="2147483700"/>
            <pc:sldLayoutMk cId="1719761909" sldId="2147483653"/>
          </pc:sldLayoutMkLst>
          <pc:spChg chg="mod">
            <ac:chgData name="Sebastiano Meneghin" userId="9f12ac7e-519c-4a0b-9a4b-006d156226d0" providerId="ADAL" clId="{9993F15E-4E80-4BB7-BA9F-9F142F34A1DA}" dt="2025-03-02T19:49:46.681" v="1717"/>
            <ac:spMkLst>
              <pc:docMk/>
              <pc:sldMasterMk cId="2167501559" sldId="2147483700"/>
              <pc:sldLayoutMk cId="1719761909" sldId="2147483653"/>
              <ac:spMk id="11" creationId="{5B9F6364-0DF8-7C03-264C-CA6881C49D79}"/>
            </ac:spMkLst>
          </pc:spChg>
          <pc:grpChg chg="add mod">
            <ac:chgData name="Sebastiano Meneghin" userId="9f12ac7e-519c-4a0b-9a4b-006d156226d0" providerId="ADAL" clId="{9993F15E-4E80-4BB7-BA9F-9F142F34A1DA}" dt="2025-03-02T19:49:46.681" v="1717"/>
            <ac:grpSpMkLst>
              <pc:docMk/>
              <pc:sldMasterMk cId="2167501559" sldId="2147483700"/>
              <pc:sldLayoutMk cId="1719761909" sldId="2147483653"/>
              <ac:grpSpMk id="2" creationId="{C38FE487-C55E-002E-9897-F3E6C696B086}"/>
            </ac:grpSpMkLst>
          </pc:grpChg>
          <pc:picChg chg="mod">
            <ac:chgData name="Sebastiano Meneghin" userId="9f12ac7e-519c-4a0b-9a4b-006d156226d0" providerId="ADAL" clId="{9993F15E-4E80-4BB7-BA9F-9F142F34A1DA}" dt="2025-03-02T19:49:46.681" v="1717"/>
            <ac:picMkLst>
              <pc:docMk/>
              <pc:sldMasterMk cId="2167501559" sldId="2147483700"/>
              <pc:sldLayoutMk cId="1719761909" sldId="2147483653"/>
              <ac:picMk id="12" creationId="{A9C424D9-7989-A20F-A219-586713727762}"/>
            </ac:picMkLst>
          </pc:picChg>
        </pc:sldLayoutChg>
        <pc:sldLayoutChg chg="addSp modSp">
          <pc:chgData name="Sebastiano Meneghin" userId="9f12ac7e-519c-4a0b-9a4b-006d156226d0" providerId="ADAL" clId="{9993F15E-4E80-4BB7-BA9F-9F142F34A1DA}" dt="2025-03-02T19:50:04.834" v="1730"/>
          <pc:sldLayoutMkLst>
            <pc:docMk/>
            <pc:sldMasterMk cId="2167501559" sldId="2147483700"/>
            <pc:sldLayoutMk cId="2121971238" sldId="2147483654"/>
          </pc:sldLayoutMkLst>
        </pc:sldLayoutChg>
        <pc:sldLayoutChg chg="addSp modSp">
          <pc:chgData name="Sebastiano Meneghin" userId="9f12ac7e-519c-4a0b-9a4b-006d156226d0" providerId="ADAL" clId="{9993F15E-4E80-4BB7-BA9F-9F142F34A1DA}" dt="2025-03-02T19:50:19.756" v="1739"/>
          <pc:sldLayoutMkLst>
            <pc:docMk/>
            <pc:sldMasterMk cId="118368451" sldId="2147483648"/>
            <pc:sldLayoutMk cId="4134940099" sldId="2147483655"/>
          </pc:sldLayoutMkLst>
        </pc:sldLayoutChg>
        <pc:sldLayoutChg chg="addSp modSp">
          <pc:chgData name="Sebastiano Meneghin" userId="9f12ac7e-519c-4a0b-9a4b-006d156226d0" providerId="ADAL" clId="{9993F15E-4E80-4BB7-BA9F-9F142F34A1DA}" dt="2025-03-02T19:49:48.204" v="1718"/>
          <pc:sldLayoutMkLst>
            <pc:docMk/>
            <pc:sldMasterMk cId="2167501559" sldId="2147483700"/>
            <pc:sldLayoutMk cId="3622685885" sldId="2147483656"/>
          </pc:sldLayoutMkLst>
          <pc:spChg chg="mod">
            <ac:chgData name="Sebastiano Meneghin" userId="9f12ac7e-519c-4a0b-9a4b-006d156226d0" providerId="ADAL" clId="{9993F15E-4E80-4BB7-BA9F-9F142F34A1DA}" dt="2025-03-02T19:49:48.204" v="1718"/>
            <ac:spMkLst>
              <pc:docMk/>
              <pc:sldMasterMk cId="2167501559" sldId="2147483700"/>
              <pc:sldLayoutMk cId="3622685885" sldId="2147483656"/>
              <ac:spMk id="9" creationId="{F2E0B932-E12F-69AC-4944-FE8BECB92420}"/>
            </ac:spMkLst>
          </pc:spChg>
          <pc:grpChg chg="add mod">
            <ac:chgData name="Sebastiano Meneghin" userId="9f12ac7e-519c-4a0b-9a4b-006d156226d0" providerId="ADAL" clId="{9993F15E-4E80-4BB7-BA9F-9F142F34A1DA}" dt="2025-03-02T19:49:48.204" v="1718"/>
            <ac:grpSpMkLst>
              <pc:docMk/>
              <pc:sldMasterMk cId="2167501559" sldId="2147483700"/>
              <pc:sldLayoutMk cId="3622685885" sldId="2147483656"/>
              <ac:grpSpMk id="2" creationId="{ACAAF2E5-0CD3-FE75-56A7-1B120A32BA8C}"/>
            </ac:grpSpMkLst>
          </pc:grpChg>
          <pc:picChg chg="mod">
            <ac:chgData name="Sebastiano Meneghin" userId="9f12ac7e-519c-4a0b-9a4b-006d156226d0" providerId="ADAL" clId="{9993F15E-4E80-4BB7-BA9F-9F142F34A1DA}" dt="2025-03-02T19:49:48.204" v="1718"/>
            <ac:picMkLst>
              <pc:docMk/>
              <pc:sldMasterMk cId="2167501559" sldId="2147483700"/>
              <pc:sldLayoutMk cId="3622685885" sldId="2147483656"/>
              <ac:picMk id="10" creationId="{055F1354-2657-2EE2-F37C-F8A526BDB257}"/>
            </ac:picMkLst>
          </pc:picChg>
        </pc:sldLayoutChg>
        <pc:sldLayoutChg chg="addSp modSp setBg">
          <pc:chgData name="Sebastiano Meneghin" userId="9f12ac7e-519c-4a0b-9a4b-006d156226d0" providerId="ADAL" clId="{9993F15E-4E80-4BB7-BA9F-9F142F34A1DA}" dt="2025-03-02T19:49:49.407" v="1719"/>
          <pc:sldLayoutMkLst>
            <pc:docMk/>
            <pc:sldMasterMk cId="2167501559" sldId="2147483700"/>
            <pc:sldLayoutMk cId="3179425116" sldId="2147483657"/>
          </pc:sldLayoutMkLst>
          <pc:spChg chg="mod">
            <ac:chgData name="Sebastiano Meneghin" userId="9f12ac7e-519c-4a0b-9a4b-006d156226d0" providerId="ADAL" clId="{9993F15E-4E80-4BB7-BA9F-9F142F34A1DA}" dt="2025-03-02T19:49:49.407" v="1719"/>
            <ac:spMkLst>
              <pc:docMk/>
              <pc:sldMasterMk cId="2167501559" sldId="2147483700"/>
              <pc:sldLayoutMk cId="3179425116" sldId="2147483657"/>
              <ac:spMk id="6" creationId="{2C30843E-3A4F-481F-BF89-DD2FA42750DE}"/>
            </ac:spMkLst>
          </pc:spChg>
          <pc:grpChg chg="add mod">
            <ac:chgData name="Sebastiano Meneghin" userId="9f12ac7e-519c-4a0b-9a4b-006d156226d0" providerId="ADAL" clId="{9993F15E-4E80-4BB7-BA9F-9F142F34A1DA}" dt="2025-03-02T19:49:49.407" v="1719"/>
            <ac:grpSpMkLst>
              <pc:docMk/>
              <pc:sldMasterMk cId="2167501559" sldId="2147483700"/>
              <pc:sldLayoutMk cId="3179425116" sldId="2147483657"/>
              <ac:grpSpMk id="2" creationId="{6824D880-4BC4-EBA4-D889-6BC58EA49CFD}"/>
            </ac:grpSpMkLst>
          </pc:grpChg>
          <pc:picChg chg="mod">
            <ac:chgData name="Sebastiano Meneghin" userId="9f12ac7e-519c-4a0b-9a4b-006d156226d0" providerId="ADAL" clId="{9993F15E-4E80-4BB7-BA9F-9F142F34A1DA}" dt="2025-03-02T19:49:49.407" v="1719"/>
            <ac:picMkLst>
              <pc:docMk/>
              <pc:sldMasterMk cId="2167501559" sldId="2147483700"/>
              <pc:sldLayoutMk cId="3179425116" sldId="2147483657"/>
              <ac:picMk id="13" creationId="{768C8CFB-B6A1-0DE4-96C7-E976C1114CB0}"/>
            </ac:picMkLst>
          </pc:picChg>
        </pc:sldLayoutChg>
        <pc:sldLayoutChg chg="addSp modSp">
          <pc:chgData name="Sebastiano Meneghin" userId="9f12ac7e-519c-4a0b-9a4b-006d156226d0" providerId="ADAL" clId="{9993F15E-4E80-4BB7-BA9F-9F142F34A1DA}" dt="2025-03-02T19:50:30.258" v="1745"/>
          <pc:sldLayoutMkLst>
            <pc:docMk/>
            <pc:sldMasterMk cId="2167501559" sldId="2147483700"/>
            <pc:sldLayoutMk cId="2722724218" sldId="2147483658"/>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1939952320" sldId="2147483659"/>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3689938952" sldId="2147483660"/>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1096779654" sldId="2147483661"/>
          </pc:sldLayoutMkLst>
        </pc:sldLayoutChg>
        <pc:sldLayoutChg chg="setBg">
          <pc:chgData name="Sebastiano Meneghin" userId="9f12ac7e-519c-4a0b-9a4b-006d156226d0" providerId="ADAL" clId="{9993F15E-4E80-4BB7-BA9F-9F142F34A1DA}" dt="2025-03-02T19:48:49.373" v="1709"/>
          <pc:sldLayoutMkLst>
            <pc:docMk/>
            <pc:sldMasterMk cId="118368451" sldId="2147483648"/>
            <pc:sldLayoutMk cId="2650629966" sldId="2147483662"/>
          </pc:sldLayoutMkLst>
        </pc:sldLayoutChg>
        <pc:sldLayoutChg chg="addSp modSp setBg">
          <pc:chgData name="Sebastiano Meneghin" userId="9f12ac7e-519c-4a0b-9a4b-006d156226d0" providerId="ADAL" clId="{9993F15E-4E80-4BB7-BA9F-9F142F34A1DA}" dt="2025-03-02T19:49:51.273" v="1720"/>
          <pc:sldLayoutMkLst>
            <pc:docMk/>
            <pc:sldMasterMk cId="2167501559" sldId="2147483700"/>
            <pc:sldLayoutMk cId="616948297" sldId="2147483663"/>
          </pc:sldLayoutMkLst>
          <pc:spChg chg="mod">
            <ac:chgData name="Sebastiano Meneghin" userId="9f12ac7e-519c-4a0b-9a4b-006d156226d0" providerId="ADAL" clId="{9993F15E-4E80-4BB7-BA9F-9F142F34A1DA}" dt="2025-03-02T19:49:51.273" v="1720"/>
            <ac:spMkLst>
              <pc:docMk/>
              <pc:sldMasterMk cId="2167501559" sldId="2147483700"/>
              <pc:sldLayoutMk cId="616948297" sldId="2147483663"/>
              <ac:spMk id="6" creationId="{B50F89BE-1C07-590F-48BD-A09B603216A8}"/>
            </ac:spMkLst>
          </pc:spChg>
          <pc:grpChg chg="add mod">
            <ac:chgData name="Sebastiano Meneghin" userId="9f12ac7e-519c-4a0b-9a4b-006d156226d0" providerId="ADAL" clId="{9993F15E-4E80-4BB7-BA9F-9F142F34A1DA}" dt="2025-03-02T19:49:51.273" v="1720"/>
            <ac:grpSpMkLst>
              <pc:docMk/>
              <pc:sldMasterMk cId="2167501559" sldId="2147483700"/>
              <pc:sldLayoutMk cId="616948297" sldId="2147483663"/>
              <ac:grpSpMk id="2" creationId="{D4A6BA53-4F4A-0FB6-DCC9-720C25223677}"/>
            </ac:grpSpMkLst>
          </pc:grpChg>
          <pc:picChg chg="mod">
            <ac:chgData name="Sebastiano Meneghin" userId="9f12ac7e-519c-4a0b-9a4b-006d156226d0" providerId="ADAL" clId="{9993F15E-4E80-4BB7-BA9F-9F142F34A1DA}" dt="2025-03-02T19:49:51.273" v="1720"/>
            <ac:picMkLst>
              <pc:docMk/>
              <pc:sldMasterMk cId="2167501559" sldId="2147483700"/>
              <pc:sldLayoutMk cId="616948297" sldId="2147483663"/>
              <ac:picMk id="9" creationId="{6D396C27-2C1C-1160-AFB6-3324097E6A0A}"/>
            </ac:picMkLst>
          </pc:picChg>
        </pc:sldLayoutChg>
        <pc:sldLayoutChg chg="addSp modSp setBg">
          <pc:chgData name="Sebastiano Meneghin" userId="9f12ac7e-519c-4a0b-9a4b-006d156226d0" providerId="ADAL" clId="{9993F15E-4E80-4BB7-BA9F-9F142F34A1DA}" dt="2025-03-02T19:50:24.434" v="1743"/>
          <pc:sldLayoutMkLst>
            <pc:docMk/>
            <pc:sldMasterMk cId="2167501559" sldId="2147483700"/>
            <pc:sldLayoutMk cId="2326059363" sldId="2147483664"/>
          </pc:sldLayoutMkLst>
        </pc:sldLayoutChg>
        <pc:sldLayoutChg chg="addSp modSp">
          <pc:chgData name="Sebastiano Meneghin" userId="9f12ac7e-519c-4a0b-9a4b-006d156226d0" providerId="ADAL" clId="{9993F15E-4E80-4BB7-BA9F-9F142F34A1DA}" dt="2025-03-02T19:50:10.267" v="1734"/>
          <pc:sldLayoutMkLst>
            <pc:docMk/>
            <pc:sldMasterMk cId="2167501559" sldId="2147483700"/>
            <pc:sldLayoutMk cId="4012770710" sldId="2147483666"/>
          </pc:sldLayoutMkLst>
        </pc:sldLayoutChg>
        <pc:sldLayoutChg chg="addSp modSp">
          <pc:chgData name="Sebastiano Meneghin" userId="9f12ac7e-519c-4a0b-9a4b-006d156226d0" providerId="ADAL" clId="{9993F15E-4E80-4BB7-BA9F-9F142F34A1DA}" dt="2025-03-02T19:50:08.022" v="1732"/>
          <pc:sldLayoutMkLst>
            <pc:docMk/>
            <pc:sldMasterMk cId="2167501559" sldId="2147483700"/>
            <pc:sldLayoutMk cId="1735712043" sldId="2147483667"/>
          </pc:sldLayoutMkLst>
        </pc:sldLayoutChg>
        <pc:sldLayoutChg chg="addSp modSp">
          <pc:chgData name="Sebastiano Meneghin" userId="9f12ac7e-519c-4a0b-9a4b-006d156226d0" providerId="ADAL" clId="{9993F15E-4E80-4BB7-BA9F-9F142F34A1DA}" dt="2025-03-02T19:50:06.665" v="1731"/>
          <pc:sldLayoutMkLst>
            <pc:docMk/>
            <pc:sldMasterMk cId="2167501559" sldId="2147483700"/>
            <pc:sldLayoutMk cId="702957189" sldId="2147483668"/>
          </pc:sldLayoutMkLst>
        </pc:sldLayoutChg>
        <pc:sldLayoutChg chg="addSp modSp">
          <pc:chgData name="Sebastiano Meneghin" userId="9f12ac7e-519c-4a0b-9a4b-006d156226d0" providerId="ADAL" clId="{9993F15E-4E80-4BB7-BA9F-9F142F34A1DA}" dt="2025-03-02T19:50:09.326" v="1733"/>
          <pc:sldLayoutMkLst>
            <pc:docMk/>
            <pc:sldMasterMk cId="2167501559" sldId="2147483700"/>
            <pc:sldLayoutMk cId="1448386697" sldId="2147483669"/>
          </pc:sldLayoutMkLst>
        </pc:sldLayoutChg>
        <pc:sldLayoutChg chg="setBg">
          <pc:chgData name="Sebastiano Meneghin" userId="9f12ac7e-519c-4a0b-9a4b-006d156226d0" providerId="ADAL" clId="{9993F15E-4E80-4BB7-BA9F-9F142F34A1DA}" dt="2025-03-02T19:48:49.373" v="1709"/>
          <pc:sldLayoutMkLst>
            <pc:docMk/>
            <pc:sldMasterMk cId="2167501559" sldId="2147483700"/>
            <pc:sldLayoutMk cId="1195098760" sldId="2147483670"/>
          </pc:sldLayoutMkLst>
        </pc:sldLayoutChg>
        <pc:sldLayoutChg chg="setBg">
          <pc:chgData name="Sebastiano Meneghin" userId="9f12ac7e-519c-4a0b-9a4b-006d156226d0" providerId="ADAL" clId="{9993F15E-4E80-4BB7-BA9F-9F142F34A1DA}" dt="2025-03-02T19:48:49.373" v="1709"/>
          <pc:sldLayoutMkLst>
            <pc:docMk/>
            <pc:sldMasterMk cId="2167501559" sldId="2147483700"/>
            <pc:sldLayoutMk cId="3734903141" sldId="2147483671"/>
          </pc:sldLayoutMkLst>
        </pc:sldLayoutChg>
        <pc:sldLayoutChg chg="setBg">
          <pc:chgData name="Sebastiano Meneghin" userId="9f12ac7e-519c-4a0b-9a4b-006d156226d0" providerId="ADAL" clId="{9993F15E-4E80-4BB7-BA9F-9F142F34A1DA}" dt="2025-03-02T19:48:49.373" v="1709"/>
          <pc:sldLayoutMkLst>
            <pc:docMk/>
            <pc:sldMasterMk cId="2167501559" sldId="2147483700"/>
            <pc:sldLayoutMk cId="3070710501" sldId="2147483672"/>
          </pc:sldLayoutMkLst>
        </pc:sldLayoutChg>
        <pc:sldLayoutChg chg="setBg">
          <pc:chgData name="Sebastiano Meneghin" userId="9f12ac7e-519c-4a0b-9a4b-006d156226d0" providerId="ADAL" clId="{9993F15E-4E80-4BB7-BA9F-9F142F34A1DA}" dt="2025-03-02T19:48:49.373" v="1709"/>
          <pc:sldLayoutMkLst>
            <pc:docMk/>
            <pc:sldMasterMk cId="2167501559" sldId="2147483700"/>
            <pc:sldLayoutMk cId="2592994085" sldId="2147483673"/>
          </pc:sldLayoutMkLst>
        </pc:sldLayoutChg>
        <pc:sldLayoutChg chg="addSp modSp">
          <pc:chgData name="Sebastiano Meneghin" userId="9f12ac7e-519c-4a0b-9a4b-006d156226d0" providerId="ADAL" clId="{9993F15E-4E80-4BB7-BA9F-9F142F34A1DA}" dt="2025-03-02T19:50:31.313" v="1746"/>
          <pc:sldLayoutMkLst>
            <pc:docMk/>
            <pc:sldMasterMk cId="2167501559" sldId="2147483700"/>
            <pc:sldLayoutMk cId="460740386" sldId="2147483674"/>
          </pc:sldLayoutMkLst>
        </pc:sldLayoutChg>
        <pc:sldLayoutChg chg="addSp modSp">
          <pc:chgData name="Sebastiano Meneghin" userId="9f12ac7e-519c-4a0b-9a4b-006d156226d0" providerId="ADAL" clId="{9993F15E-4E80-4BB7-BA9F-9F142F34A1DA}" dt="2025-03-02T19:50:33.374" v="1747"/>
          <pc:sldLayoutMkLst>
            <pc:docMk/>
            <pc:sldMasterMk cId="2167501559" sldId="2147483700"/>
            <pc:sldLayoutMk cId="788371079" sldId="2147483675"/>
          </pc:sldLayoutMkLst>
        </pc:sldLayoutChg>
        <pc:sldLayoutChg chg="addSp modSp">
          <pc:chgData name="Sebastiano Meneghin" userId="9f12ac7e-519c-4a0b-9a4b-006d156226d0" providerId="ADAL" clId="{9993F15E-4E80-4BB7-BA9F-9F142F34A1DA}" dt="2025-03-02T19:49:59.995" v="1727"/>
          <pc:sldLayoutMkLst>
            <pc:docMk/>
            <pc:sldMasterMk cId="2167501559" sldId="2147483700"/>
            <pc:sldLayoutMk cId="1456669123" sldId="2147483676"/>
          </pc:sldLayoutMkLst>
          <pc:spChg chg="mod">
            <ac:chgData name="Sebastiano Meneghin" userId="9f12ac7e-519c-4a0b-9a4b-006d156226d0" providerId="ADAL" clId="{9993F15E-4E80-4BB7-BA9F-9F142F34A1DA}" dt="2025-03-02T19:49:59.995" v="1727"/>
            <ac:spMkLst>
              <pc:docMk/>
              <pc:sldMasterMk cId="2167501559" sldId="2147483700"/>
              <pc:sldLayoutMk cId="1456669123" sldId="2147483676"/>
              <ac:spMk id="8" creationId="{9625B4B9-9B73-21E8-EDD2-25906AE19CD9}"/>
            </ac:spMkLst>
          </pc:spChg>
          <pc:grpChg chg="add mod">
            <ac:chgData name="Sebastiano Meneghin" userId="9f12ac7e-519c-4a0b-9a4b-006d156226d0" providerId="ADAL" clId="{9993F15E-4E80-4BB7-BA9F-9F142F34A1DA}" dt="2025-03-02T19:49:59.995" v="1727"/>
            <ac:grpSpMkLst>
              <pc:docMk/>
              <pc:sldMasterMk cId="2167501559" sldId="2147483700"/>
              <pc:sldLayoutMk cId="1456669123" sldId="2147483676"/>
              <ac:grpSpMk id="7" creationId="{F1BEB75C-9C59-7443-F5F7-9568B784DD3E}"/>
            </ac:grpSpMkLst>
          </pc:grpChg>
          <pc:picChg chg="mod">
            <ac:chgData name="Sebastiano Meneghin" userId="9f12ac7e-519c-4a0b-9a4b-006d156226d0" providerId="ADAL" clId="{9993F15E-4E80-4BB7-BA9F-9F142F34A1DA}" dt="2025-03-02T19:49:59.995" v="1727"/>
            <ac:picMkLst>
              <pc:docMk/>
              <pc:sldMasterMk cId="2167501559" sldId="2147483700"/>
              <pc:sldLayoutMk cId="1456669123" sldId="2147483676"/>
              <ac:picMk id="9" creationId="{B4BDFE9C-0198-C566-9C52-7ADCCF727E51}"/>
            </ac:picMkLst>
          </pc:picChg>
        </pc:sldLayoutChg>
        <pc:sldLayoutChg chg="addSp modSp">
          <pc:chgData name="Sebastiano Meneghin" userId="9f12ac7e-519c-4a0b-9a4b-006d156226d0" providerId="ADAL" clId="{9993F15E-4E80-4BB7-BA9F-9F142F34A1DA}" dt="2025-03-02T19:50:01.529" v="1728"/>
          <pc:sldLayoutMkLst>
            <pc:docMk/>
            <pc:sldMasterMk cId="2167501559" sldId="2147483700"/>
            <pc:sldLayoutMk cId="906981804" sldId="2147483677"/>
          </pc:sldLayoutMkLst>
        </pc:sldLayoutChg>
        <pc:sldLayoutChg chg="addSp modSp">
          <pc:chgData name="Sebastiano Meneghin" userId="9f12ac7e-519c-4a0b-9a4b-006d156226d0" providerId="ADAL" clId="{9993F15E-4E80-4BB7-BA9F-9F142F34A1DA}" dt="2025-03-02T19:50:03.460" v="1729"/>
          <pc:sldLayoutMkLst>
            <pc:docMk/>
            <pc:sldMasterMk cId="2167501559" sldId="2147483700"/>
            <pc:sldLayoutMk cId="2469727001" sldId="2147483678"/>
          </pc:sldLayoutMkLst>
        </pc:sldLayoutChg>
        <pc:sldLayoutChg chg="addSp modSp mod setBg">
          <pc:chgData name="Sebastiano Meneghin" userId="9f12ac7e-519c-4a0b-9a4b-006d156226d0" providerId="ADAL" clId="{9993F15E-4E80-4BB7-BA9F-9F142F34A1DA}" dt="2025-03-02T19:48:49.373" v="1709"/>
          <pc:sldLayoutMkLst>
            <pc:docMk/>
            <pc:sldMasterMk cId="118368451" sldId="2147483648"/>
            <pc:sldLayoutMk cId="966584558" sldId="2147483679"/>
          </pc:sldLayoutMkLst>
        </pc:sldLayoutChg>
        <pc:sldLayoutChg chg="addSp modSp setBg">
          <pc:chgData name="Sebastiano Meneghin" userId="9f12ac7e-519c-4a0b-9a4b-006d156226d0" providerId="ADAL" clId="{9993F15E-4E80-4BB7-BA9F-9F142F34A1DA}" dt="2025-03-02T19:49:57.369" v="1725"/>
          <pc:sldLayoutMkLst>
            <pc:docMk/>
            <pc:sldMasterMk cId="2167501559" sldId="2147483700"/>
            <pc:sldLayoutMk cId="417844041" sldId="2147483681"/>
          </pc:sldLayoutMkLst>
          <pc:spChg chg="mod">
            <ac:chgData name="Sebastiano Meneghin" userId="9f12ac7e-519c-4a0b-9a4b-006d156226d0" providerId="ADAL" clId="{9993F15E-4E80-4BB7-BA9F-9F142F34A1DA}" dt="2025-03-02T19:49:57.369" v="1725"/>
            <ac:spMkLst>
              <pc:docMk/>
              <pc:sldMasterMk cId="2167501559" sldId="2147483700"/>
              <pc:sldLayoutMk cId="417844041" sldId="2147483681"/>
              <ac:spMk id="6" creationId="{4E236B5F-EB48-1D6F-FCDA-C56D9A202253}"/>
            </ac:spMkLst>
          </pc:spChg>
          <pc:grpChg chg="add mod">
            <ac:chgData name="Sebastiano Meneghin" userId="9f12ac7e-519c-4a0b-9a4b-006d156226d0" providerId="ADAL" clId="{9993F15E-4E80-4BB7-BA9F-9F142F34A1DA}" dt="2025-03-02T19:49:57.369" v="1725"/>
            <ac:grpSpMkLst>
              <pc:docMk/>
              <pc:sldMasterMk cId="2167501559" sldId="2147483700"/>
              <pc:sldLayoutMk cId="417844041" sldId="2147483681"/>
              <ac:grpSpMk id="2" creationId="{034933CF-6BF3-E58D-6D0E-E11FFE302F77}"/>
            </ac:grpSpMkLst>
          </pc:grpChg>
          <pc:picChg chg="mod">
            <ac:chgData name="Sebastiano Meneghin" userId="9f12ac7e-519c-4a0b-9a4b-006d156226d0" providerId="ADAL" clId="{9993F15E-4E80-4BB7-BA9F-9F142F34A1DA}" dt="2025-03-02T19:49:57.369" v="1725"/>
            <ac:picMkLst>
              <pc:docMk/>
              <pc:sldMasterMk cId="2167501559" sldId="2147483700"/>
              <pc:sldLayoutMk cId="417844041" sldId="2147483681"/>
              <ac:picMk id="9" creationId="{0A521C53-7499-77A1-EBE9-AB2E2C3C4B59}"/>
            </ac:picMkLst>
          </pc:picChg>
        </pc:sldLayoutChg>
        <pc:sldLayoutChg chg="addSp modSp setBg">
          <pc:chgData name="Sebastiano Meneghin" userId="9f12ac7e-519c-4a0b-9a4b-006d156226d0" providerId="ADAL" clId="{9993F15E-4E80-4BB7-BA9F-9F142F34A1DA}" dt="2025-03-02T19:49:58.593" v="1726"/>
          <pc:sldLayoutMkLst>
            <pc:docMk/>
            <pc:sldMasterMk cId="2167501559" sldId="2147483700"/>
            <pc:sldLayoutMk cId="2650259269" sldId="2147483682"/>
          </pc:sldLayoutMkLst>
          <pc:spChg chg="mod">
            <ac:chgData name="Sebastiano Meneghin" userId="9f12ac7e-519c-4a0b-9a4b-006d156226d0" providerId="ADAL" clId="{9993F15E-4E80-4BB7-BA9F-9F142F34A1DA}" dt="2025-03-02T19:49:58.593" v="1726"/>
            <ac:spMkLst>
              <pc:docMk/>
              <pc:sldMasterMk cId="2167501559" sldId="2147483700"/>
              <pc:sldLayoutMk cId="2650259269" sldId="2147483682"/>
              <ac:spMk id="6" creationId="{20A28C10-724D-1FDC-AA3F-4E5812706005}"/>
            </ac:spMkLst>
          </pc:spChg>
          <pc:grpChg chg="add mod">
            <ac:chgData name="Sebastiano Meneghin" userId="9f12ac7e-519c-4a0b-9a4b-006d156226d0" providerId="ADAL" clId="{9993F15E-4E80-4BB7-BA9F-9F142F34A1DA}" dt="2025-03-02T19:49:58.593" v="1726"/>
            <ac:grpSpMkLst>
              <pc:docMk/>
              <pc:sldMasterMk cId="2167501559" sldId="2147483700"/>
              <pc:sldLayoutMk cId="2650259269" sldId="2147483682"/>
              <ac:grpSpMk id="2" creationId="{171AE432-C279-D859-35AB-205323F80CDD}"/>
            </ac:grpSpMkLst>
          </pc:grpChg>
          <pc:picChg chg="mod">
            <ac:chgData name="Sebastiano Meneghin" userId="9f12ac7e-519c-4a0b-9a4b-006d156226d0" providerId="ADAL" clId="{9993F15E-4E80-4BB7-BA9F-9F142F34A1DA}" dt="2025-03-02T19:49:58.593" v="1726"/>
            <ac:picMkLst>
              <pc:docMk/>
              <pc:sldMasterMk cId="2167501559" sldId="2147483700"/>
              <pc:sldLayoutMk cId="2650259269" sldId="2147483682"/>
              <ac:picMk id="9" creationId="{AE3A031C-AF2A-E43B-7B0A-9ECB6A9A7DD9}"/>
            </ac:picMkLst>
          </pc:picChg>
        </pc:sldLayoutChg>
        <pc:sldLayoutChg chg="addSp modSp setBg">
          <pc:chgData name="Sebastiano Meneghin" userId="9f12ac7e-519c-4a0b-9a4b-006d156226d0" providerId="ADAL" clId="{9993F15E-4E80-4BB7-BA9F-9F142F34A1DA}" dt="2025-03-02T19:49:56.582" v="1724"/>
          <pc:sldLayoutMkLst>
            <pc:docMk/>
            <pc:sldMasterMk cId="2167501559" sldId="2147483700"/>
            <pc:sldLayoutMk cId="3906217453" sldId="2147483683"/>
          </pc:sldLayoutMkLst>
          <pc:spChg chg="mod">
            <ac:chgData name="Sebastiano Meneghin" userId="9f12ac7e-519c-4a0b-9a4b-006d156226d0" providerId="ADAL" clId="{9993F15E-4E80-4BB7-BA9F-9F142F34A1DA}" dt="2025-03-02T19:49:56.582" v="1724"/>
            <ac:spMkLst>
              <pc:docMk/>
              <pc:sldMasterMk cId="2167501559" sldId="2147483700"/>
              <pc:sldLayoutMk cId="3906217453" sldId="2147483683"/>
              <ac:spMk id="6" creationId="{26D8FB64-067F-123F-2EE0-10A50D9206CC}"/>
            </ac:spMkLst>
          </pc:spChg>
          <pc:grpChg chg="add mod">
            <ac:chgData name="Sebastiano Meneghin" userId="9f12ac7e-519c-4a0b-9a4b-006d156226d0" providerId="ADAL" clId="{9993F15E-4E80-4BB7-BA9F-9F142F34A1DA}" dt="2025-03-02T19:49:56.582" v="1724"/>
            <ac:grpSpMkLst>
              <pc:docMk/>
              <pc:sldMasterMk cId="2167501559" sldId="2147483700"/>
              <pc:sldLayoutMk cId="3906217453" sldId="2147483683"/>
              <ac:grpSpMk id="2" creationId="{41C54E42-7990-A0FB-4933-F37C4A807B7F}"/>
            </ac:grpSpMkLst>
          </pc:grpChg>
          <pc:picChg chg="mod">
            <ac:chgData name="Sebastiano Meneghin" userId="9f12ac7e-519c-4a0b-9a4b-006d156226d0" providerId="ADAL" clId="{9993F15E-4E80-4BB7-BA9F-9F142F34A1DA}" dt="2025-03-02T19:49:56.582" v="1724"/>
            <ac:picMkLst>
              <pc:docMk/>
              <pc:sldMasterMk cId="2167501559" sldId="2147483700"/>
              <pc:sldLayoutMk cId="3906217453" sldId="2147483683"/>
              <ac:picMk id="9" creationId="{EC83A362-39F6-620C-4647-1E7D8CDD8819}"/>
            </ac:picMkLst>
          </pc:picChg>
        </pc:sldLayoutChg>
        <pc:sldLayoutChg chg="addSp modSp setBg">
          <pc:chgData name="Sebastiano Meneghin" userId="9f12ac7e-519c-4a0b-9a4b-006d156226d0" providerId="ADAL" clId="{9993F15E-4E80-4BB7-BA9F-9F142F34A1DA}" dt="2025-03-02T19:49:55.307" v="1723"/>
          <pc:sldLayoutMkLst>
            <pc:docMk/>
            <pc:sldMasterMk cId="2167501559" sldId="2147483700"/>
            <pc:sldLayoutMk cId="1212502540" sldId="2147483684"/>
          </pc:sldLayoutMkLst>
          <pc:spChg chg="mod">
            <ac:chgData name="Sebastiano Meneghin" userId="9f12ac7e-519c-4a0b-9a4b-006d156226d0" providerId="ADAL" clId="{9993F15E-4E80-4BB7-BA9F-9F142F34A1DA}" dt="2025-03-02T19:49:55.307" v="1723"/>
            <ac:spMkLst>
              <pc:docMk/>
              <pc:sldMasterMk cId="2167501559" sldId="2147483700"/>
              <pc:sldLayoutMk cId="1212502540" sldId="2147483684"/>
              <ac:spMk id="6" creationId="{20388B7D-6E3C-C1D6-9C4C-8117F788B779}"/>
            </ac:spMkLst>
          </pc:spChg>
          <pc:grpChg chg="add mod">
            <ac:chgData name="Sebastiano Meneghin" userId="9f12ac7e-519c-4a0b-9a4b-006d156226d0" providerId="ADAL" clId="{9993F15E-4E80-4BB7-BA9F-9F142F34A1DA}" dt="2025-03-02T19:49:55.307" v="1723"/>
            <ac:grpSpMkLst>
              <pc:docMk/>
              <pc:sldMasterMk cId="2167501559" sldId="2147483700"/>
              <pc:sldLayoutMk cId="1212502540" sldId="2147483684"/>
              <ac:grpSpMk id="2" creationId="{6E2A234A-6863-CCDD-C07C-D2D97BABF9CF}"/>
            </ac:grpSpMkLst>
          </pc:grpChg>
          <pc:picChg chg="mod">
            <ac:chgData name="Sebastiano Meneghin" userId="9f12ac7e-519c-4a0b-9a4b-006d156226d0" providerId="ADAL" clId="{9993F15E-4E80-4BB7-BA9F-9F142F34A1DA}" dt="2025-03-02T19:49:55.307" v="1723"/>
            <ac:picMkLst>
              <pc:docMk/>
              <pc:sldMasterMk cId="2167501559" sldId="2147483700"/>
              <pc:sldLayoutMk cId="1212502540" sldId="2147483684"/>
              <ac:picMk id="9" creationId="{F6472A09-9DFF-0EB1-14B9-23792A31B05D}"/>
            </ac:picMkLst>
          </pc:picChg>
        </pc:sldLayoutChg>
        <pc:sldLayoutChg chg="addSp modSp">
          <pc:chgData name="Sebastiano Meneghin" userId="9f12ac7e-519c-4a0b-9a4b-006d156226d0" providerId="ADAL" clId="{9993F15E-4E80-4BB7-BA9F-9F142F34A1DA}" dt="2025-03-02T19:49:39.908" v="1712"/>
          <pc:sldLayoutMkLst>
            <pc:docMk/>
            <pc:sldMasterMk cId="118368451" sldId="2147483648"/>
            <pc:sldLayoutMk cId="4027229708" sldId="2147483685"/>
          </pc:sldLayoutMkLst>
        </pc:sldLayoutChg>
        <pc:sldLayoutChg chg="addSp modSp setBg">
          <pc:chgData name="Sebastiano Meneghin" userId="9f12ac7e-519c-4a0b-9a4b-006d156226d0" providerId="ADAL" clId="{9993F15E-4E80-4BB7-BA9F-9F142F34A1DA}" dt="2025-03-02T19:49:42.798" v="1714"/>
          <pc:sldLayoutMkLst>
            <pc:docMk/>
            <pc:sldMasterMk cId="118368451" sldId="2147483648"/>
            <pc:sldLayoutMk cId="2526984783" sldId="2147483686"/>
          </pc:sldLayoutMkLst>
        </pc:sldLayoutChg>
        <pc:sldLayoutChg chg="addSp modSp setBg">
          <pc:chgData name="Sebastiano Meneghin" userId="9f12ac7e-519c-4a0b-9a4b-006d156226d0" providerId="ADAL" clId="{9993F15E-4E80-4BB7-BA9F-9F142F34A1DA}" dt="2025-03-02T19:49:44.025" v="1715"/>
          <pc:sldLayoutMkLst>
            <pc:docMk/>
            <pc:sldMasterMk cId="118368451" sldId="2147483648"/>
            <pc:sldLayoutMk cId="3850852257" sldId="2147483687"/>
          </pc:sldLayoutMkLst>
        </pc:sldLayoutChg>
        <pc:sldLayoutChg chg="addSp modSp">
          <pc:chgData name="Sebastiano Meneghin" userId="9f12ac7e-519c-4a0b-9a4b-006d156226d0" providerId="ADAL" clId="{9993F15E-4E80-4BB7-BA9F-9F142F34A1DA}" dt="2025-03-02T19:49:41.043" v="1713"/>
          <pc:sldLayoutMkLst>
            <pc:docMk/>
            <pc:sldMasterMk cId="118368451" sldId="2147483648"/>
            <pc:sldLayoutMk cId="910830952" sldId="2147483688"/>
          </pc:sldLayoutMkLst>
        </pc:sldLayoutChg>
        <pc:sldLayoutChg chg="addSp modSp">
          <pc:chgData name="Sebastiano Meneghin" userId="9f12ac7e-519c-4a0b-9a4b-006d156226d0" providerId="ADAL" clId="{9993F15E-4E80-4BB7-BA9F-9F142F34A1DA}" dt="2025-03-02T19:50:11.603" v="1735"/>
          <pc:sldLayoutMkLst>
            <pc:docMk/>
            <pc:sldMasterMk cId="2167501559" sldId="2147483700"/>
            <pc:sldLayoutMk cId="4285149322" sldId="2147483689"/>
          </pc:sldLayoutMkLst>
        </pc:sldLayoutChg>
        <pc:sldLayoutChg chg="addSp modSp">
          <pc:chgData name="Sebastiano Meneghin" userId="9f12ac7e-519c-4a0b-9a4b-006d156226d0" providerId="ADAL" clId="{9993F15E-4E80-4BB7-BA9F-9F142F34A1DA}" dt="2025-03-02T19:50:12.576" v="1736"/>
          <pc:sldLayoutMkLst>
            <pc:docMk/>
            <pc:sldMasterMk cId="2167501559" sldId="2147483700"/>
            <pc:sldLayoutMk cId="567527219" sldId="2147483690"/>
          </pc:sldLayoutMkLst>
        </pc:sldLayoutChg>
        <pc:sldLayoutChg chg="addSp modSp setBg">
          <pc:chgData name="Sebastiano Meneghin" userId="9f12ac7e-519c-4a0b-9a4b-006d156226d0" providerId="ADAL" clId="{9993F15E-4E80-4BB7-BA9F-9F142F34A1DA}" dt="2025-03-02T19:50:17.392" v="1737"/>
          <pc:sldLayoutMkLst>
            <pc:docMk/>
            <pc:sldMasterMk cId="2167501559" sldId="2147483700"/>
            <pc:sldLayoutMk cId="3776879057" sldId="2147483691"/>
          </pc:sldLayoutMkLst>
        </pc:sldLayoutChg>
        <pc:sldLayoutChg chg="addSp modSp setBg">
          <pc:chgData name="Sebastiano Meneghin" userId="9f12ac7e-519c-4a0b-9a4b-006d156226d0" providerId="ADAL" clId="{9993F15E-4E80-4BB7-BA9F-9F142F34A1DA}" dt="2025-03-02T19:50:18.842" v="1738"/>
          <pc:sldLayoutMkLst>
            <pc:docMk/>
            <pc:sldMasterMk cId="2167501559" sldId="2147483700"/>
            <pc:sldLayoutMk cId="2293152745" sldId="2147483692"/>
          </pc:sldLayoutMkLst>
        </pc:sldLayoutChg>
        <pc:sldLayoutChg chg="addSp modSp setBg">
          <pc:chgData name="Sebastiano Meneghin" userId="9f12ac7e-519c-4a0b-9a4b-006d156226d0" providerId="ADAL" clId="{9993F15E-4E80-4BB7-BA9F-9F142F34A1DA}" dt="2025-03-02T19:49:54.005" v="1722"/>
          <pc:sldLayoutMkLst>
            <pc:docMk/>
            <pc:sldMasterMk cId="2167501559" sldId="2147483700"/>
            <pc:sldLayoutMk cId="3343097263" sldId="2147483693"/>
          </pc:sldLayoutMkLst>
          <pc:spChg chg="mod">
            <ac:chgData name="Sebastiano Meneghin" userId="9f12ac7e-519c-4a0b-9a4b-006d156226d0" providerId="ADAL" clId="{9993F15E-4E80-4BB7-BA9F-9F142F34A1DA}" dt="2025-03-02T19:49:54.005" v="1722"/>
            <ac:spMkLst>
              <pc:docMk/>
              <pc:sldMasterMk cId="2167501559" sldId="2147483700"/>
              <pc:sldLayoutMk cId="3343097263" sldId="2147483693"/>
              <ac:spMk id="6" creationId="{A67AC84F-FDF5-AA61-B33F-A4CAAE65FDC9}"/>
            </ac:spMkLst>
          </pc:spChg>
          <pc:grpChg chg="add mod">
            <ac:chgData name="Sebastiano Meneghin" userId="9f12ac7e-519c-4a0b-9a4b-006d156226d0" providerId="ADAL" clId="{9993F15E-4E80-4BB7-BA9F-9F142F34A1DA}" dt="2025-03-02T19:49:54.005" v="1722"/>
            <ac:grpSpMkLst>
              <pc:docMk/>
              <pc:sldMasterMk cId="2167501559" sldId="2147483700"/>
              <pc:sldLayoutMk cId="3343097263" sldId="2147483693"/>
              <ac:grpSpMk id="2" creationId="{55A74C30-A5DE-980F-B81F-1432715D6360}"/>
            </ac:grpSpMkLst>
          </pc:grpChg>
          <pc:picChg chg="mod">
            <ac:chgData name="Sebastiano Meneghin" userId="9f12ac7e-519c-4a0b-9a4b-006d156226d0" providerId="ADAL" clId="{9993F15E-4E80-4BB7-BA9F-9F142F34A1DA}" dt="2025-03-02T19:49:54.005" v="1722"/>
            <ac:picMkLst>
              <pc:docMk/>
              <pc:sldMasterMk cId="2167501559" sldId="2147483700"/>
              <pc:sldLayoutMk cId="3343097263" sldId="2147483693"/>
              <ac:picMk id="9" creationId="{DAF2DA53-1A94-763F-A540-8A4EB51CA256}"/>
            </ac:picMkLst>
          </pc:picChg>
        </pc:sldLayoutChg>
        <pc:sldLayoutChg chg="addSp modSp setBg">
          <pc:chgData name="Sebastiano Meneghin" userId="9f12ac7e-519c-4a0b-9a4b-006d156226d0" providerId="ADAL" clId="{9993F15E-4E80-4BB7-BA9F-9F142F34A1DA}" dt="2025-03-02T19:49:52.693" v="1721"/>
          <pc:sldLayoutMkLst>
            <pc:docMk/>
            <pc:sldMasterMk cId="2167501559" sldId="2147483700"/>
            <pc:sldLayoutMk cId="2371567280" sldId="2147483694"/>
          </pc:sldLayoutMkLst>
          <pc:spChg chg="mod">
            <ac:chgData name="Sebastiano Meneghin" userId="9f12ac7e-519c-4a0b-9a4b-006d156226d0" providerId="ADAL" clId="{9993F15E-4E80-4BB7-BA9F-9F142F34A1DA}" dt="2025-03-02T19:49:52.693" v="1721"/>
            <ac:spMkLst>
              <pc:docMk/>
              <pc:sldMasterMk cId="2167501559" sldId="2147483700"/>
              <pc:sldLayoutMk cId="2371567280" sldId="2147483694"/>
              <ac:spMk id="6" creationId="{B2FEFABE-619D-8A88-BB40-879E23C52D21}"/>
            </ac:spMkLst>
          </pc:spChg>
          <pc:grpChg chg="add mod">
            <ac:chgData name="Sebastiano Meneghin" userId="9f12ac7e-519c-4a0b-9a4b-006d156226d0" providerId="ADAL" clId="{9993F15E-4E80-4BB7-BA9F-9F142F34A1DA}" dt="2025-03-02T19:49:52.693" v="1721"/>
            <ac:grpSpMkLst>
              <pc:docMk/>
              <pc:sldMasterMk cId="2167501559" sldId="2147483700"/>
              <pc:sldLayoutMk cId="2371567280" sldId="2147483694"/>
              <ac:grpSpMk id="2" creationId="{A6C39F90-084C-D355-B492-B9295492A41C}"/>
            </ac:grpSpMkLst>
          </pc:grpChg>
          <pc:picChg chg="mod">
            <ac:chgData name="Sebastiano Meneghin" userId="9f12ac7e-519c-4a0b-9a4b-006d156226d0" providerId="ADAL" clId="{9993F15E-4E80-4BB7-BA9F-9F142F34A1DA}" dt="2025-03-02T19:49:52.693" v="1721"/>
            <ac:picMkLst>
              <pc:docMk/>
              <pc:sldMasterMk cId="2167501559" sldId="2147483700"/>
              <pc:sldLayoutMk cId="2371567280" sldId="2147483694"/>
              <ac:picMk id="9" creationId="{7C60CB02-93BA-2B94-1153-364709A95D04}"/>
            </ac:picMkLst>
          </pc:picChg>
        </pc:sldLayoutChg>
        <pc:sldLayoutChg chg="addSp modSp setBg">
          <pc:chgData name="Sebastiano Meneghin" userId="9f12ac7e-519c-4a0b-9a4b-006d156226d0" providerId="ADAL" clId="{9993F15E-4E80-4BB7-BA9F-9F142F34A1DA}" dt="2025-03-02T19:50:28.535" v="1744"/>
          <pc:sldLayoutMkLst>
            <pc:docMk/>
            <pc:sldMasterMk cId="2167501559" sldId="2147483700"/>
            <pc:sldLayoutMk cId="4150311687" sldId="2147483695"/>
          </pc:sldLayoutMkLst>
        </pc:sldLayoutChg>
        <pc:sldLayoutChg chg="addSp modSp">
          <pc:chgData name="Sebastiano Meneghin" userId="9f12ac7e-519c-4a0b-9a4b-006d156226d0" providerId="ADAL" clId="{9993F15E-4E80-4BB7-BA9F-9F142F34A1DA}" dt="2025-03-02T19:50:20.924" v="1740"/>
          <pc:sldLayoutMkLst>
            <pc:docMk/>
            <pc:sldMasterMk cId="118368451" sldId="2147483648"/>
            <pc:sldLayoutMk cId="605808667" sldId="2147483696"/>
          </pc:sldLayoutMkLst>
        </pc:sldLayoutChg>
        <pc:sldLayoutChg chg="addSp modSp">
          <pc:chgData name="Sebastiano Meneghin" userId="9f12ac7e-519c-4a0b-9a4b-006d156226d0" providerId="ADAL" clId="{9993F15E-4E80-4BB7-BA9F-9F142F34A1DA}" dt="2025-03-02T19:50:22.184" v="1741"/>
          <pc:sldLayoutMkLst>
            <pc:docMk/>
            <pc:sldMasterMk cId="2167501559" sldId="2147483700"/>
            <pc:sldLayoutMk cId="1283336416" sldId="2147483697"/>
          </pc:sldLayoutMkLst>
        </pc:sldLayoutChg>
        <pc:sldLayoutChg chg="addSp modSp setBg">
          <pc:chgData name="Sebastiano Meneghin" userId="9f12ac7e-519c-4a0b-9a4b-006d156226d0" providerId="ADAL" clId="{9993F15E-4E80-4BB7-BA9F-9F142F34A1DA}" dt="2025-03-02T19:50:34.714" v="1748"/>
          <pc:sldLayoutMkLst>
            <pc:docMk/>
            <pc:sldMasterMk cId="2167501559" sldId="2147483700"/>
            <pc:sldLayoutMk cId="1305358495" sldId="2147483699"/>
          </pc:sldLayoutMkLst>
        </pc:sldLayoutChg>
      </pc:sldMasterChg>
      <pc:sldMasterChg chg="modSldLayout">
        <pc:chgData name="Sebastiano Meneghin" userId="9f12ac7e-519c-4a0b-9a4b-006d156226d0" providerId="ADAL" clId="{9993F15E-4E80-4BB7-BA9F-9F142F34A1DA}" dt="2025-03-02T20:05:59.691" v="1933" actId="1037"/>
        <pc:sldMasterMkLst>
          <pc:docMk/>
          <pc:sldMasterMk cId="2167501559" sldId="2147483700"/>
        </pc:sldMasterMkLst>
        <pc:sldLayoutChg chg="addSp modSp">
          <pc:chgData name="Sebastiano Meneghin" userId="9f12ac7e-519c-4a0b-9a4b-006d156226d0" providerId="ADAL" clId="{9993F15E-4E80-4BB7-BA9F-9F142F34A1DA}" dt="2025-03-02T19:57:15.044" v="1800"/>
          <pc:sldLayoutMkLst>
            <pc:docMk/>
            <pc:sldMasterMk cId="2167501559" sldId="2147483700"/>
            <pc:sldLayoutMk cId="1548705104" sldId="2147483652"/>
          </pc:sldLayoutMkLst>
        </pc:sldLayoutChg>
        <pc:sldLayoutChg chg="addSp modSp">
          <pc:chgData name="Sebastiano Meneghin" userId="9f12ac7e-519c-4a0b-9a4b-006d156226d0" providerId="ADAL" clId="{9993F15E-4E80-4BB7-BA9F-9F142F34A1DA}" dt="2025-03-02T19:57:49.734" v="1815"/>
          <pc:sldLayoutMkLst>
            <pc:docMk/>
            <pc:sldMasterMk cId="2167501559" sldId="2147483700"/>
            <pc:sldLayoutMk cId="2121971238" sldId="2147483654"/>
          </pc:sldLayoutMkLst>
          <pc:picChg chg="add mod">
            <ac:chgData name="Sebastiano Meneghin" userId="9f12ac7e-519c-4a0b-9a4b-006d156226d0" providerId="ADAL" clId="{9993F15E-4E80-4BB7-BA9F-9F142F34A1DA}" dt="2025-03-02T19:57:49.734" v="1815"/>
            <ac:picMkLst>
              <pc:docMk/>
              <pc:sldMasterMk cId="2167501559" sldId="2147483700"/>
              <pc:sldLayoutMk cId="2121971238" sldId="2147483654"/>
              <ac:picMk id="12" creationId="{89657BE3-80BB-80C4-933C-EDC4EA3CD469}"/>
            </ac:picMkLst>
          </pc:picChg>
        </pc:sldLayoutChg>
        <pc:sldLayoutChg chg="addSp modSp">
          <pc:chgData name="Sebastiano Meneghin" userId="9f12ac7e-519c-4a0b-9a4b-006d156226d0" providerId="ADAL" clId="{9993F15E-4E80-4BB7-BA9F-9F142F34A1DA}" dt="2025-03-02T19:57:30.802" v="1803"/>
          <pc:sldLayoutMkLst>
            <pc:docMk/>
            <pc:sldMasterMk cId="2167501559" sldId="2147483700"/>
            <pc:sldLayoutMk cId="2722724218" sldId="2147483658"/>
          </pc:sldLayoutMkLst>
          <pc:picChg chg="add mod">
            <ac:chgData name="Sebastiano Meneghin" userId="9f12ac7e-519c-4a0b-9a4b-006d156226d0" providerId="ADAL" clId="{9993F15E-4E80-4BB7-BA9F-9F142F34A1DA}" dt="2025-03-02T19:57:30.802" v="1803"/>
            <ac:picMkLst>
              <pc:docMk/>
              <pc:sldMasterMk cId="2167501559" sldId="2147483700"/>
              <pc:sldLayoutMk cId="2722724218" sldId="2147483658"/>
              <ac:picMk id="18" creationId="{06F6A17D-4506-2488-206D-6767595634EA}"/>
            </ac:picMkLst>
          </pc:picChg>
        </pc:sldLayoutChg>
        <pc:sldLayoutChg chg="addSp modSp">
          <pc:chgData name="Sebastiano Meneghin" userId="9f12ac7e-519c-4a0b-9a4b-006d156226d0" providerId="ADAL" clId="{9993F15E-4E80-4BB7-BA9F-9F142F34A1DA}" dt="2025-03-02T19:57:34.383" v="1805"/>
          <pc:sldLayoutMkLst>
            <pc:docMk/>
            <pc:sldMasterMk cId="2167501559" sldId="2147483700"/>
            <pc:sldLayoutMk cId="2326059363" sldId="2147483664"/>
          </pc:sldLayoutMkLst>
          <pc:picChg chg="add mod">
            <ac:chgData name="Sebastiano Meneghin" userId="9f12ac7e-519c-4a0b-9a4b-006d156226d0" providerId="ADAL" clId="{9993F15E-4E80-4BB7-BA9F-9F142F34A1DA}" dt="2025-03-02T19:57:34.383" v="1805"/>
            <ac:picMkLst>
              <pc:docMk/>
              <pc:sldMasterMk cId="2167501559" sldId="2147483700"/>
              <pc:sldLayoutMk cId="2326059363" sldId="2147483664"/>
              <ac:picMk id="14" creationId="{FC722415-4D7B-5773-7642-77C0DC891082}"/>
            </ac:picMkLst>
          </pc:picChg>
        </pc:sldLayoutChg>
        <pc:sldLayoutChg chg="addSp modSp">
          <pc:chgData name="Sebastiano Meneghin" userId="9f12ac7e-519c-4a0b-9a4b-006d156226d0" providerId="ADAL" clId="{9993F15E-4E80-4BB7-BA9F-9F142F34A1DA}" dt="2025-03-02T19:57:43.424" v="1811"/>
          <pc:sldLayoutMkLst>
            <pc:docMk/>
            <pc:sldMasterMk cId="2167501559" sldId="2147483700"/>
            <pc:sldLayoutMk cId="4012770710" sldId="2147483666"/>
          </pc:sldLayoutMkLst>
          <pc:picChg chg="add mod">
            <ac:chgData name="Sebastiano Meneghin" userId="9f12ac7e-519c-4a0b-9a4b-006d156226d0" providerId="ADAL" clId="{9993F15E-4E80-4BB7-BA9F-9F142F34A1DA}" dt="2025-03-02T19:57:43.424" v="1811"/>
            <ac:picMkLst>
              <pc:docMk/>
              <pc:sldMasterMk cId="2167501559" sldId="2147483700"/>
              <pc:sldLayoutMk cId="4012770710" sldId="2147483666"/>
              <ac:picMk id="9" creationId="{8BE42F76-C2B4-F5EB-1D13-FF692276603B}"/>
            </ac:picMkLst>
          </pc:picChg>
        </pc:sldLayoutChg>
        <pc:sldLayoutChg chg="addSp modSp">
          <pc:chgData name="Sebastiano Meneghin" userId="9f12ac7e-519c-4a0b-9a4b-006d156226d0" providerId="ADAL" clId="{9993F15E-4E80-4BB7-BA9F-9F142F34A1DA}" dt="2025-03-02T19:57:46.793" v="1813"/>
          <pc:sldLayoutMkLst>
            <pc:docMk/>
            <pc:sldMasterMk cId="2167501559" sldId="2147483700"/>
            <pc:sldLayoutMk cId="1735712043" sldId="2147483667"/>
          </pc:sldLayoutMkLst>
          <pc:picChg chg="add mod">
            <ac:chgData name="Sebastiano Meneghin" userId="9f12ac7e-519c-4a0b-9a4b-006d156226d0" providerId="ADAL" clId="{9993F15E-4E80-4BB7-BA9F-9F142F34A1DA}" dt="2025-03-02T19:57:46.793" v="1813"/>
            <ac:picMkLst>
              <pc:docMk/>
              <pc:sldMasterMk cId="2167501559" sldId="2147483700"/>
              <pc:sldLayoutMk cId="1735712043" sldId="2147483667"/>
              <ac:picMk id="13" creationId="{231BA158-CE65-3B68-9BB6-8311FFD0BDA0}"/>
            </ac:picMkLst>
          </pc:picChg>
        </pc:sldLayoutChg>
        <pc:sldLayoutChg chg="addSp modSp">
          <pc:chgData name="Sebastiano Meneghin" userId="9f12ac7e-519c-4a0b-9a4b-006d156226d0" providerId="ADAL" clId="{9993F15E-4E80-4BB7-BA9F-9F142F34A1DA}" dt="2025-03-02T19:57:48.233" v="1814"/>
          <pc:sldLayoutMkLst>
            <pc:docMk/>
            <pc:sldMasterMk cId="2167501559" sldId="2147483700"/>
            <pc:sldLayoutMk cId="702957189" sldId="2147483668"/>
          </pc:sldLayoutMkLst>
          <pc:picChg chg="add mod">
            <ac:chgData name="Sebastiano Meneghin" userId="9f12ac7e-519c-4a0b-9a4b-006d156226d0" providerId="ADAL" clId="{9993F15E-4E80-4BB7-BA9F-9F142F34A1DA}" dt="2025-03-02T19:57:48.233" v="1814"/>
            <ac:picMkLst>
              <pc:docMk/>
              <pc:sldMasterMk cId="2167501559" sldId="2147483700"/>
              <pc:sldLayoutMk cId="702957189" sldId="2147483668"/>
              <ac:picMk id="15" creationId="{E08A66FC-650A-B0CC-26BD-DA1661B5DC04}"/>
            </ac:picMkLst>
          </pc:picChg>
        </pc:sldLayoutChg>
        <pc:sldLayoutChg chg="addSp modSp">
          <pc:chgData name="Sebastiano Meneghin" userId="9f12ac7e-519c-4a0b-9a4b-006d156226d0" providerId="ADAL" clId="{9993F15E-4E80-4BB7-BA9F-9F142F34A1DA}" dt="2025-03-02T19:57:45.102" v="1812"/>
          <pc:sldLayoutMkLst>
            <pc:docMk/>
            <pc:sldMasterMk cId="2167501559" sldId="2147483700"/>
            <pc:sldLayoutMk cId="1448386697" sldId="2147483669"/>
          </pc:sldLayoutMkLst>
          <pc:picChg chg="add mod">
            <ac:chgData name="Sebastiano Meneghin" userId="9f12ac7e-519c-4a0b-9a4b-006d156226d0" providerId="ADAL" clId="{9993F15E-4E80-4BB7-BA9F-9F142F34A1DA}" dt="2025-03-02T19:57:45.102" v="1812"/>
            <ac:picMkLst>
              <pc:docMk/>
              <pc:sldMasterMk cId="2167501559" sldId="2147483700"/>
              <pc:sldLayoutMk cId="1448386697" sldId="2147483669"/>
              <ac:picMk id="17" creationId="{BDAF55F0-E33C-183A-23D3-72BE9989CD66}"/>
            </ac:picMkLst>
          </pc:picChg>
        </pc:sldLayoutChg>
        <pc:sldLayoutChg chg="addSp modSp">
          <pc:chgData name="Sebastiano Meneghin" userId="9f12ac7e-519c-4a0b-9a4b-006d156226d0" providerId="ADAL" clId="{9993F15E-4E80-4BB7-BA9F-9F142F34A1DA}" dt="2025-03-02T19:57:01.864" v="1796"/>
          <pc:sldLayoutMkLst>
            <pc:docMk/>
            <pc:sldMasterMk cId="2167501559" sldId="2147483700"/>
            <pc:sldLayoutMk cId="1195098760" sldId="2147483670"/>
          </pc:sldLayoutMkLst>
          <pc:picChg chg="add mod">
            <ac:chgData name="Sebastiano Meneghin" userId="9f12ac7e-519c-4a0b-9a4b-006d156226d0" providerId="ADAL" clId="{9993F15E-4E80-4BB7-BA9F-9F142F34A1DA}" dt="2025-03-02T19:57:01.864" v="1796"/>
            <ac:picMkLst>
              <pc:docMk/>
              <pc:sldMasterMk cId="2167501559" sldId="2147483700"/>
              <pc:sldLayoutMk cId="1195098760" sldId="2147483670"/>
              <ac:picMk id="7" creationId="{4DDD03FC-4AD1-34D7-7D85-3F4CD14A1CE6}"/>
            </ac:picMkLst>
          </pc:picChg>
        </pc:sldLayoutChg>
        <pc:sldLayoutChg chg="addSp modSp">
          <pc:chgData name="Sebastiano Meneghin" userId="9f12ac7e-519c-4a0b-9a4b-006d156226d0" providerId="ADAL" clId="{9993F15E-4E80-4BB7-BA9F-9F142F34A1DA}" dt="2025-03-02T19:57:07.952" v="1797"/>
          <pc:sldLayoutMkLst>
            <pc:docMk/>
            <pc:sldMasterMk cId="2167501559" sldId="2147483700"/>
            <pc:sldLayoutMk cId="3734903141" sldId="2147483671"/>
          </pc:sldLayoutMkLst>
          <pc:picChg chg="add mod">
            <ac:chgData name="Sebastiano Meneghin" userId="9f12ac7e-519c-4a0b-9a4b-006d156226d0" providerId="ADAL" clId="{9993F15E-4E80-4BB7-BA9F-9F142F34A1DA}" dt="2025-03-02T19:57:07.952" v="1797"/>
            <ac:picMkLst>
              <pc:docMk/>
              <pc:sldMasterMk cId="2167501559" sldId="2147483700"/>
              <pc:sldLayoutMk cId="3734903141" sldId="2147483671"/>
              <ac:picMk id="7" creationId="{DD9CD273-6D86-92E6-5997-4E1687934CEB}"/>
            </ac:picMkLst>
          </pc:picChg>
        </pc:sldLayoutChg>
        <pc:sldLayoutChg chg="addSp modSp">
          <pc:chgData name="Sebastiano Meneghin" userId="9f12ac7e-519c-4a0b-9a4b-006d156226d0" providerId="ADAL" clId="{9993F15E-4E80-4BB7-BA9F-9F142F34A1DA}" dt="2025-03-02T19:57:10.511" v="1798"/>
          <pc:sldLayoutMkLst>
            <pc:docMk/>
            <pc:sldMasterMk cId="2167501559" sldId="2147483700"/>
            <pc:sldLayoutMk cId="3070710501" sldId="2147483672"/>
          </pc:sldLayoutMkLst>
          <pc:picChg chg="add mod">
            <ac:chgData name="Sebastiano Meneghin" userId="9f12ac7e-519c-4a0b-9a4b-006d156226d0" providerId="ADAL" clId="{9993F15E-4E80-4BB7-BA9F-9F142F34A1DA}" dt="2025-03-02T19:57:10.511" v="1798"/>
            <ac:picMkLst>
              <pc:docMk/>
              <pc:sldMasterMk cId="2167501559" sldId="2147483700"/>
              <pc:sldLayoutMk cId="3070710501" sldId="2147483672"/>
              <ac:picMk id="7" creationId="{58DF4DB7-A0B9-DFAD-4D95-69C873D1179F}"/>
            </ac:picMkLst>
          </pc:picChg>
        </pc:sldLayoutChg>
        <pc:sldLayoutChg chg="addSp modSp">
          <pc:chgData name="Sebastiano Meneghin" userId="9f12ac7e-519c-4a0b-9a4b-006d156226d0" providerId="ADAL" clId="{9993F15E-4E80-4BB7-BA9F-9F142F34A1DA}" dt="2025-03-02T19:57:12.853" v="1799"/>
          <pc:sldLayoutMkLst>
            <pc:docMk/>
            <pc:sldMasterMk cId="2167501559" sldId="2147483700"/>
            <pc:sldLayoutMk cId="2592994085" sldId="2147483673"/>
          </pc:sldLayoutMkLst>
          <pc:picChg chg="add mod">
            <ac:chgData name="Sebastiano Meneghin" userId="9f12ac7e-519c-4a0b-9a4b-006d156226d0" providerId="ADAL" clId="{9993F15E-4E80-4BB7-BA9F-9F142F34A1DA}" dt="2025-03-02T19:57:12.853" v="1799"/>
            <ac:picMkLst>
              <pc:docMk/>
              <pc:sldMasterMk cId="2167501559" sldId="2147483700"/>
              <pc:sldLayoutMk cId="2592994085" sldId="2147483673"/>
              <ac:picMk id="7" creationId="{F923ACA5-5F88-D959-42A9-EB7C019C508B}"/>
            </ac:picMkLst>
          </pc:picChg>
        </pc:sldLayoutChg>
        <pc:sldLayoutChg chg="addSp modSp">
          <pc:chgData name="Sebastiano Meneghin" userId="9f12ac7e-519c-4a0b-9a4b-006d156226d0" providerId="ADAL" clId="{9993F15E-4E80-4BB7-BA9F-9F142F34A1DA}" dt="2025-03-02T19:57:29.580" v="1802"/>
          <pc:sldLayoutMkLst>
            <pc:docMk/>
            <pc:sldMasterMk cId="2167501559" sldId="2147483700"/>
            <pc:sldLayoutMk cId="460740386" sldId="2147483674"/>
          </pc:sldLayoutMkLst>
          <pc:picChg chg="add mod">
            <ac:chgData name="Sebastiano Meneghin" userId="9f12ac7e-519c-4a0b-9a4b-006d156226d0" providerId="ADAL" clId="{9993F15E-4E80-4BB7-BA9F-9F142F34A1DA}" dt="2025-03-02T19:57:29.580" v="1802"/>
            <ac:picMkLst>
              <pc:docMk/>
              <pc:sldMasterMk cId="2167501559" sldId="2147483700"/>
              <pc:sldLayoutMk cId="460740386" sldId="2147483674"/>
              <ac:picMk id="10" creationId="{CAC30DF5-6A45-9131-5ADC-F4DC7055CECA}"/>
            </ac:picMkLst>
          </pc:picChg>
        </pc:sldLayoutChg>
        <pc:sldLayoutChg chg="addSp modSp">
          <pc:chgData name="Sebastiano Meneghin" userId="9f12ac7e-519c-4a0b-9a4b-006d156226d0" providerId="ADAL" clId="{9993F15E-4E80-4BB7-BA9F-9F142F34A1DA}" dt="2025-03-02T19:57:27.812" v="1801"/>
          <pc:sldLayoutMkLst>
            <pc:docMk/>
            <pc:sldMasterMk cId="2167501559" sldId="2147483700"/>
            <pc:sldLayoutMk cId="788371079" sldId="2147483675"/>
          </pc:sldLayoutMkLst>
          <pc:picChg chg="add mod">
            <ac:chgData name="Sebastiano Meneghin" userId="9f12ac7e-519c-4a0b-9a4b-006d156226d0" providerId="ADAL" clId="{9993F15E-4E80-4BB7-BA9F-9F142F34A1DA}" dt="2025-03-02T19:57:27.812" v="1801"/>
            <ac:picMkLst>
              <pc:docMk/>
              <pc:sldMasterMk cId="2167501559" sldId="2147483700"/>
              <pc:sldLayoutMk cId="788371079" sldId="2147483675"/>
              <ac:picMk id="10" creationId="{D22905BF-79BA-0C4B-EB69-D2E01C34A0E3}"/>
            </ac:picMkLst>
          </pc:picChg>
        </pc:sldLayoutChg>
        <pc:sldLayoutChg chg="addSp modSp">
          <pc:chgData name="Sebastiano Meneghin" userId="9f12ac7e-519c-4a0b-9a4b-006d156226d0" providerId="ADAL" clId="{9993F15E-4E80-4BB7-BA9F-9F142F34A1DA}" dt="2025-03-02T19:57:41.685" v="1810"/>
          <pc:sldLayoutMkLst>
            <pc:docMk/>
            <pc:sldMasterMk cId="2167501559" sldId="2147483700"/>
            <pc:sldLayoutMk cId="4285149322" sldId="2147483689"/>
          </pc:sldLayoutMkLst>
          <pc:picChg chg="add mod">
            <ac:chgData name="Sebastiano Meneghin" userId="9f12ac7e-519c-4a0b-9a4b-006d156226d0" providerId="ADAL" clId="{9993F15E-4E80-4BB7-BA9F-9F142F34A1DA}" dt="2025-03-02T19:57:41.685" v="1810"/>
            <ac:picMkLst>
              <pc:docMk/>
              <pc:sldMasterMk cId="2167501559" sldId="2147483700"/>
              <pc:sldLayoutMk cId="4285149322" sldId="2147483689"/>
              <ac:picMk id="10" creationId="{4D33F4C7-37EA-6B37-DDF3-9E098A965F63}"/>
            </ac:picMkLst>
          </pc:picChg>
        </pc:sldLayoutChg>
        <pc:sldLayoutChg chg="addSp modSp">
          <pc:chgData name="Sebastiano Meneghin" userId="9f12ac7e-519c-4a0b-9a4b-006d156226d0" providerId="ADAL" clId="{9993F15E-4E80-4BB7-BA9F-9F142F34A1DA}" dt="2025-03-02T19:57:40.072" v="1809"/>
          <pc:sldLayoutMkLst>
            <pc:docMk/>
            <pc:sldMasterMk cId="2167501559" sldId="2147483700"/>
            <pc:sldLayoutMk cId="567527219" sldId="2147483690"/>
          </pc:sldLayoutMkLst>
          <pc:picChg chg="add mod">
            <ac:chgData name="Sebastiano Meneghin" userId="9f12ac7e-519c-4a0b-9a4b-006d156226d0" providerId="ADAL" clId="{9993F15E-4E80-4BB7-BA9F-9F142F34A1DA}" dt="2025-03-02T19:57:40.072" v="1809"/>
            <ac:picMkLst>
              <pc:docMk/>
              <pc:sldMasterMk cId="2167501559" sldId="2147483700"/>
              <pc:sldLayoutMk cId="567527219" sldId="2147483690"/>
              <ac:picMk id="10" creationId="{FD0181A7-7422-A589-0BD7-AE06CB9415C1}"/>
            </ac:picMkLst>
          </pc:picChg>
        </pc:sldLayoutChg>
        <pc:sldLayoutChg chg="addSp modSp">
          <pc:chgData name="Sebastiano Meneghin" userId="9f12ac7e-519c-4a0b-9a4b-006d156226d0" providerId="ADAL" clId="{9993F15E-4E80-4BB7-BA9F-9F142F34A1DA}" dt="2025-03-02T19:57:38.480" v="1808"/>
          <pc:sldLayoutMkLst>
            <pc:docMk/>
            <pc:sldMasterMk cId="2167501559" sldId="2147483700"/>
            <pc:sldLayoutMk cId="3776879057" sldId="2147483691"/>
          </pc:sldLayoutMkLst>
          <pc:picChg chg="add mod">
            <ac:chgData name="Sebastiano Meneghin" userId="9f12ac7e-519c-4a0b-9a4b-006d156226d0" providerId="ADAL" clId="{9993F15E-4E80-4BB7-BA9F-9F142F34A1DA}" dt="2025-03-02T19:57:38.480" v="1808"/>
            <ac:picMkLst>
              <pc:docMk/>
              <pc:sldMasterMk cId="2167501559" sldId="2147483700"/>
              <pc:sldLayoutMk cId="3776879057" sldId="2147483691"/>
              <ac:picMk id="10" creationId="{15371BD7-460C-336E-D468-692BBCAB7B5F}"/>
            </ac:picMkLst>
          </pc:picChg>
        </pc:sldLayoutChg>
        <pc:sldLayoutChg chg="addSp modSp">
          <pc:chgData name="Sebastiano Meneghin" userId="9f12ac7e-519c-4a0b-9a4b-006d156226d0" providerId="ADAL" clId="{9993F15E-4E80-4BB7-BA9F-9F142F34A1DA}" dt="2025-03-02T19:57:36.795" v="1807"/>
          <pc:sldLayoutMkLst>
            <pc:docMk/>
            <pc:sldMasterMk cId="2167501559" sldId="2147483700"/>
            <pc:sldLayoutMk cId="2293152745" sldId="2147483692"/>
          </pc:sldLayoutMkLst>
          <pc:picChg chg="add mod">
            <ac:chgData name="Sebastiano Meneghin" userId="9f12ac7e-519c-4a0b-9a4b-006d156226d0" providerId="ADAL" clId="{9993F15E-4E80-4BB7-BA9F-9F142F34A1DA}" dt="2025-03-02T19:57:36.795" v="1807"/>
            <ac:picMkLst>
              <pc:docMk/>
              <pc:sldMasterMk cId="2167501559" sldId="2147483700"/>
              <pc:sldLayoutMk cId="2293152745" sldId="2147483692"/>
              <ac:picMk id="10" creationId="{6800A507-3EC4-E97A-F64F-BAF8416E571B}"/>
            </ac:picMkLst>
          </pc:picChg>
        </pc:sldLayoutChg>
        <pc:sldLayoutChg chg="addSp modSp">
          <pc:chgData name="Sebastiano Meneghin" userId="9f12ac7e-519c-4a0b-9a4b-006d156226d0" providerId="ADAL" clId="{9993F15E-4E80-4BB7-BA9F-9F142F34A1DA}" dt="2025-03-02T19:57:33.188" v="1804"/>
          <pc:sldLayoutMkLst>
            <pc:docMk/>
            <pc:sldMasterMk cId="2167501559" sldId="2147483700"/>
            <pc:sldLayoutMk cId="4150311687" sldId="2147483695"/>
          </pc:sldLayoutMkLst>
          <pc:picChg chg="add mod">
            <ac:chgData name="Sebastiano Meneghin" userId="9f12ac7e-519c-4a0b-9a4b-006d156226d0" providerId="ADAL" clId="{9993F15E-4E80-4BB7-BA9F-9F142F34A1DA}" dt="2025-03-02T19:57:33.188" v="1804"/>
            <ac:picMkLst>
              <pc:docMk/>
              <pc:sldMasterMk cId="2167501559" sldId="2147483700"/>
              <pc:sldLayoutMk cId="4150311687" sldId="2147483695"/>
              <ac:picMk id="11" creationId="{573C8394-DDB6-C626-D535-63A6115D0A27}"/>
            </ac:picMkLst>
          </pc:picChg>
        </pc:sldLayoutChg>
        <pc:sldLayoutChg chg="addSp modSp">
          <pc:chgData name="Sebastiano Meneghin" userId="9f12ac7e-519c-4a0b-9a4b-006d156226d0" providerId="ADAL" clId="{9993F15E-4E80-4BB7-BA9F-9F142F34A1DA}" dt="2025-03-02T19:57:35.656" v="1806"/>
          <pc:sldLayoutMkLst>
            <pc:docMk/>
            <pc:sldMasterMk cId="2167501559" sldId="2147483700"/>
            <pc:sldLayoutMk cId="1283336416" sldId="2147483697"/>
          </pc:sldLayoutMkLst>
          <pc:picChg chg="add mod">
            <ac:chgData name="Sebastiano Meneghin" userId="9f12ac7e-519c-4a0b-9a4b-006d156226d0" providerId="ADAL" clId="{9993F15E-4E80-4BB7-BA9F-9F142F34A1DA}" dt="2025-03-02T19:57:35.656" v="1806"/>
            <ac:picMkLst>
              <pc:docMk/>
              <pc:sldMasterMk cId="2167501559" sldId="2147483700"/>
              <pc:sldLayoutMk cId="1283336416" sldId="2147483697"/>
              <ac:picMk id="9" creationId="{981841C0-DC85-27D3-1913-C1BA33BB91CA}"/>
            </ac:picMkLst>
          </pc:picChg>
        </pc:sldLayoutChg>
        <pc:sldLayoutChg chg="addSp delSp modSp mod">
          <pc:chgData name="Sebastiano Meneghin" userId="9f12ac7e-519c-4a0b-9a4b-006d156226d0" providerId="ADAL" clId="{9993F15E-4E80-4BB7-BA9F-9F142F34A1DA}" dt="2025-03-02T20:05:59.691" v="1933" actId="1037"/>
          <pc:sldLayoutMkLst>
            <pc:docMk/>
            <pc:sldMasterMk cId="2167501559" sldId="2147483700"/>
            <pc:sldLayoutMk cId="2129101020" sldId="2147483702"/>
          </pc:sldLayoutMkLst>
          <pc:grpChg chg="add mod">
            <ac:chgData name="Sebastiano Meneghin" userId="9f12ac7e-519c-4a0b-9a4b-006d156226d0" providerId="ADAL" clId="{9993F15E-4E80-4BB7-BA9F-9F142F34A1DA}" dt="2025-03-02T20:05:49.448" v="1923" actId="1076"/>
            <ac:grpSpMkLst>
              <pc:docMk/>
              <pc:sldMasterMk cId="2167501559" sldId="2147483700"/>
              <pc:sldLayoutMk cId="2129101020" sldId="2147483702"/>
              <ac:grpSpMk id="11" creationId="{6065DCC5-3E1C-9B57-2922-887E98EC3D81}"/>
            </ac:grpSpMkLst>
          </pc:grpChg>
          <pc:picChg chg="add mod">
            <ac:chgData name="Sebastiano Meneghin" userId="9f12ac7e-519c-4a0b-9a4b-006d156226d0" providerId="ADAL" clId="{9993F15E-4E80-4BB7-BA9F-9F142F34A1DA}" dt="2025-03-02T20:01:06.726" v="1837" actId="1076"/>
            <ac:picMkLst>
              <pc:docMk/>
              <pc:sldMasterMk cId="2167501559" sldId="2147483700"/>
              <pc:sldLayoutMk cId="2129101020" sldId="2147483702"/>
              <ac:picMk id="7" creationId="{181A2AF7-37D2-216A-3D0F-C8D8188D15CD}"/>
            </ac:picMkLst>
          </pc:picChg>
          <pc:picChg chg="mod">
            <ac:chgData name="Sebastiano Meneghin" userId="9f12ac7e-519c-4a0b-9a4b-006d156226d0" providerId="ADAL" clId="{9993F15E-4E80-4BB7-BA9F-9F142F34A1DA}" dt="2025-03-02T20:05:59.691" v="1933" actId="1037"/>
            <ac:picMkLst>
              <pc:docMk/>
              <pc:sldMasterMk cId="2167501559" sldId="2147483700"/>
              <pc:sldLayoutMk cId="2129101020" sldId="2147483702"/>
              <ac:picMk id="9" creationId="{5CB0B686-93A0-FA00-859F-3930A6FB741E}"/>
            </ac:picMkLst>
          </pc:picChg>
          <pc:picChg chg="add del mod">
            <ac:chgData name="Sebastiano Meneghin" userId="9f12ac7e-519c-4a0b-9a4b-006d156226d0" providerId="ADAL" clId="{9993F15E-4E80-4BB7-BA9F-9F142F34A1DA}" dt="2025-03-02T20:05:49.448" v="1923" actId="1076"/>
            <ac:picMkLst>
              <pc:docMk/>
              <pc:sldMasterMk cId="2167501559" sldId="2147483700"/>
              <pc:sldLayoutMk cId="2129101020" sldId="2147483702"/>
              <ac:picMk id="3076" creationId="{B8246CDC-D0E3-0D56-D94A-9D21EF8D8F94}"/>
            </ac:picMkLst>
          </pc:picChg>
          <pc:picChg chg="add mod">
            <ac:chgData name="Sebastiano Meneghin" userId="9f12ac7e-519c-4a0b-9a4b-006d156226d0" providerId="ADAL" clId="{9993F15E-4E80-4BB7-BA9F-9F142F34A1DA}" dt="2025-03-02T20:05:49.448" v="1923" actId="1076"/>
            <ac:picMkLst>
              <pc:docMk/>
              <pc:sldMasterMk cId="2167501559" sldId="2147483700"/>
              <pc:sldLayoutMk cId="2129101020" sldId="2147483702"/>
              <ac:picMk id="3078" creationId="{25451FE1-611A-CCF6-4875-0DB29209EB64}"/>
            </ac:picMkLst>
          </pc:picChg>
        </pc:sldLayoutChg>
        <pc:sldLayoutChg chg="addSp modSp">
          <pc:chgData name="Sebastiano Meneghin" userId="9f12ac7e-519c-4a0b-9a4b-006d156226d0" providerId="ADAL" clId="{9993F15E-4E80-4BB7-BA9F-9F142F34A1DA}" dt="2025-03-02T19:55:44.150" v="1770"/>
          <pc:sldLayoutMkLst>
            <pc:docMk/>
            <pc:sldMasterMk cId="2167501559" sldId="2147483700"/>
            <pc:sldLayoutMk cId="3708376263" sldId="2147483706"/>
          </pc:sldLayoutMkLst>
        </pc:sldLayoutChg>
        <pc:sldLayoutChg chg="addSp modSp">
          <pc:chgData name="Sebastiano Meneghin" userId="9f12ac7e-519c-4a0b-9a4b-006d156226d0" providerId="ADAL" clId="{9993F15E-4E80-4BB7-BA9F-9F142F34A1DA}" dt="2025-03-02T19:55:53.058" v="1771"/>
          <pc:sldLayoutMkLst>
            <pc:docMk/>
            <pc:sldMasterMk cId="2167501559" sldId="2147483700"/>
            <pc:sldLayoutMk cId="2165336493" sldId="2147483712"/>
          </pc:sldLayoutMkLst>
          <pc:picChg chg="add mod">
            <ac:chgData name="Sebastiano Meneghin" userId="9f12ac7e-519c-4a0b-9a4b-006d156226d0" providerId="ADAL" clId="{9993F15E-4E80-4BB7-BA9F-9F142F34A1DA}" dt="2025-03-02T19:55:53.058" v="1771"/>
            <ac:picMkLst>
              <pc:docMk/>
              <pc:sldMasterMk cId="2167501559" sldId="2147483700"/>
              <pc:sldLayoutMk cId="2165336493" sldId="2147483712"/>
              <ac:picMk id="7" creationId="{012631FB-AA2F-D51C-69E2-F4A305E74852}"/>
            </ac:picMkLst>
          </pc:picChg>
        </pc:sldLayoutChg>
        <pc:sldLayoutChg chg="addSp modSp">
          <pc:chgData name="Sebastiano Meneghin" userId="9f12ac7e-519c-4a0b-9a4b-006d156226d0" providerId="ADAL" clId="{9993F15E-4E80-4BB7-BA9F-9F142F34A1DA}" dt="2025-03-02T19:55:55.447" v="1772"/>
          <pc:sldLayoutMkLst>
            <pc:docMk/>
            <pc:sldMasterMk cId="2167501559" sldId="2147483700"/>
            <pc:sldLayoutMk cId="379139684" sldId="2147483713"/>
          </pc:sldLayoutMkLst>
          <pc:picChg chg="add mod">
            <ac:chgData name="Sebastiano Meneghin" userId="9f12ac7e-519c-4a0b-9a4b-006d156226d0" providerId="ADAL" clId="{9993F15E-4E80-4BB7-BA9F-9F142F34A1DA}" dt="2025-03-02T19:55:55.447" v="1772"/>
            <ac:picMkLst>
              <pc:docMk/>
              <pc:sldMasterMk cId="2167501559" sldId="2147483700"/>
              <pc:sldLayoutMk cId="379139684" sldId="2147483713"/>
              <ac:picMk id="8" creationId="{332EB140-987B-C75E-71FD-A0F8502DEF99}"/>
            </ac:picMkLst>
          </pc:picChg>
        </pc:sldLayoutChg>
        <pc:sldLayoutChg chg="addSp modSp">
          <pc:chgData name="Sebastiano Meneghin" userId="9f12ac7e-519c-4a0b-9a4b-006d156226d0" providerId="ADAL" clId="{9993F15E-4E80-4BB7-BA9F-9F142F34A1DA}" dt="2025-03-02T19:55:58.013" v="1773"/>
          <pc:sldLayoutMkLst>
            <pc:docMk/>
            <pc:sldMasterMk cId="2167501559" sldId="2147483700"/>
            <pc:sldLayoutMk cId="1488956046" sldId="2147483714"/>
          </pc:sldLayoutMkLst>
          <pc:picChg chg="add mod">
            <ac:chgData name="Sebastiano Meneghin" userId="9f12ac7e-519c-4a0b-9a4b-006d156226d0" providerId="ADAL" clId="{9993F15E-4E80-4BB7-BA9F-9F142F34A1DA}" dt="2025-03-02T19:55:58.013" v="1773"/>
            <ac:picMkLst>
              <pc:docMk/>
              <pc:sldMasterMk cId="2167501559" sldId="2147483700"/>
              <pc:sldLayoutMk cId="1488956046" sldId="2147483714"/>
              <ac:picMk id="8" creationId="{F1FC8E76-3D28-9C07-B179-3ECC15D3FF4E}"/>
            </ac:picMkLst>
          </pc:picChg>
        </pc:sldLayoutChg>
        <pc:sldLayoutChg chg="addSp modSp">
          <pc:chgData name="Sebastiano Meneghin" userId="9f12ac7e-519c-4a0b-9a4b-006d156226d0" providerId="ADAL" clId="{9993F15E-4E80-4BB7-BA9F-9F142F34A1DA}" dt="2025-03-02T19:56:00.989" v="1774"/>
          <pc:sldLayoutMkLst>
            <pc:docMk/>
            <pc:sldMasterMk cId="2167501559" sldId="2147483700"/>
            <pc:sldLayoutMk cId="2360830920" sldId="2147483717"/>
          </pc:sldLayoutMkLst>
          <pc:picChg chg="add mod">
            <ac:chgData name="Sebastiano Meneghin" userId="9f12ac7e-519c-4a0b-9a4b-006d156226d0" providerId="ADAL" clId="{9993F15E-4E80-4BB7-BA9F-9F142F34A1DA}" dt="2025-03-02T19:56:00.989" v="1774"/>
            <ac:picMkLst>
              <pc:docMk/>
              <pc:sldMasterMk cId="2167501559" sldId="2147483700"/>
              <pc:sldLayoutMk cId="2360830920" sldId="2147483717"/>
              <ac:picMk id="8" creationId="{800B0A39-F302-E802-0EA4-36860BAE2889}"/>
            </ac:picMkLst>
          </pc:picChg>
        </pc:sldLayoutChg>
        <pc:sldLayoutChg chg="addSp modSp">
          <pc:chgData name="Sebastiano Meneghin" userId="9f12ac7e-519c-4a0b-9a4b-006d156226d0" providerId="ADAL" clId="{9993F15E-4E80-4BB7-BA9F-9F142F34A1DA}" dt="2025-03-02T19:56:03.515" v="1775"/>
          <pc:sldLayoutMkLst>
            <pc:docMk/>
            <pc:sldMasterMk cId="2167501559" sldId="2147483700"/>
            <pc:sldLayoutMk cId="3488079179" sldId="2147483718"/>
          </pc:sldLayoutMkLst>
          <pc:picChg chg="add mod">
            <ac:chgData name="Sebastiano Meneghin" userId="9f12ac7e-519c-4a0b-9a4b-006d156226d0" providerId="ADAL" clId="{9993F15E-4E80-4BB7-BA9F-9F142F34A1DA}" dt="2025-03-02T19:56:03.515" v="1775"/>
            <ac:picMkLst>
              <pc:docMk/>
              <pc:sldMasterMk cId="2167501559" sldId="2147483700"/>
              <pc:sldLayoutMk cId="3488079179" sldId="2147483718"/>
              <ac:picMk id="2" creationId="{2B1BF338-12C3-1DC2-AA3C-819F2F702655}"/>
            </ac:picMkLst>
          </pc:picChg>
        </pc:sldLayoutChg>
        <pc:sldLayoutChg chg="addSp modSp">
          <pc:chgData name="Sebastiano Meneghin" userId="9f12ac7e-519c-4a0b-9a4b-006d156226d0" providerId="ADAL" clId="{9993F15E-4E80-4BB7-BA9F-9F142F34A1DA}" dt="2025-03-02T19:56:06.083" v="1776"/>
          <pc:sldLayoutMkLst>
            <pc:docMk/>
            <pc:sldMasterMk cId="2167501559" sldId="2147483700"/>
            <pc:sldLayoutMk cId="2356159394" sldId="2147483719"/>
          </pc:sldLayoutMkLst>
          <pc:picChg chg="add mod">
            <ac:chgData name="Sebastiano Meneghin" userId="9f12ac7e-519c-4a0b-9a4b-006d156226d0" providerId="ADAL" clId="{9993F15E-4E80-4BB7-BA9F-9F142F34A1DA}" dt="2025-03-02T19:56:06.083" v="1776"/>
            <ac:picMkLst>
              <pc:docMk/>
              <pc:sldMasterMk cId="2167501559" sldId="2147483700"/>
              <pc:sldLayoutMk cId="2356159394" sldId="2147483719"/>
              <ac:picMk id="2" creationId="{F6F1490B-0A92-BDA6-079E-194777246143}"/>
            </ac:picMkLst>
          </pc:picChg>
        </pc:sldLayoutChg>
        <pc:sldLayoutChg chg="addSp modSp">
          <pc:chgData name="Sebastiano Meneghin" userId="9f12ac7e-519c-4a0b-9a4b-006d156226d0" providerId="ADAL" clId="{9993F15E-4E80-4BB7-BA9F-9F142F34A1DA}" dt="2025-03-02T19:56:09.203" v="1777"/>
          <pc:sldLayoutMkLst>
            <pc:docMk/>
            <pc:sldMasterMk cId="2167501559" sldId="2147483700"/>
            <pc:sldLayoutMk cId="4114956283" sldId="2147483720"/>
          </pc:sldLayoutMkLst>
          <pc:picChg chg="add mod">
            <ac:chgData name="Sebastiano Meneghin" userId="9f12ac7e-519c-4a0b-9a4b-006d156226d0" providerId="ADAL" clId="{9993F15E-4E80-4BB7-BA9F-9F142F34A1DA}" dt="2025-03-02T19:56:09.203" v="1777"/>
            <ac:picMkLst>
              <pc:docMk/>
              <pc:sldMasterMk cId="2167501559" sldId="2147483700"/>
              <pc:sldLayoutMk cId="4114956283" sldId="2147483720"/>
              <ac:picMk id="2" creationId="{5D1B363E-AB90-FACD-EEE7-179F6CFF0968}"/>
            </ac:picMkLst>
          </pc:picChg>
        </pc:sldLayoutChg>
        <pc:sldLayoutChg chg="addSp modSp">
          <pc:chgData name="Sebastiano Meneghin" userId="9f12ac7e-519c-4a0b-9a4b-006d156226d0" providerId="ADAL" clId="{9993F15E-4E80-4BB7-BA9F-9F142F34A1DA}" dt="2025-03-02T19:56:11.543" v="1778"/>
          <pc:sldLayoutMkLst>
            <pc:docMk/>
            <pc:sldMasterMk cId="2167501559" sldId="2147483700"/>
            <pc:sldLayoutMk cId="4028101876" sldId="2147483722"/>
          </pc:sldLayoutMkLst>
          <pc:picChg chg="add mod">
            <ac:chgData name="Sebastiano Meneghin" userId="9f12ac7e-519c-4a0b-9a4b-006d156226d0" providerId="ADAL" clId="{9993F15E-4E80-4BB7-BA9F-9F142F34A1DA}" dt="2025-03-02T19:56:11.543" v="1778"/>
            <ac:picMkLst>
              <pc:docMk/>
              <pc:sldMasterMk cId="2167501559" sldId="2147483700"/>
              <pc:sldLayoutMk cId="4028101876" sldId="2147483722"/>
              <ac:picMk id="2" creationId="{59B42745-1385-64BB-4970-D0C1DD662C90}"/>
            </ac:picMkLst>
          </pc:picChg>
        </pc:sldLayoutChg>
        <pc:sldLayoutChg chg="addSp modSp">
          <pc:chgData name="Sebastiano Meneghin" userId="9f12ac7e-519c-4a0b-9a4b-006d156226d0" providerId="ADAL" clId="{9993F15E-4E80-4BB7-BA9F-9F142F34A1DA}" dt="2025-03-02T19:56:15.314" v="1779"/>
          <pc:sldLayoutMkLst>
            <pc:docMk/>
            <pc:sldMasterMk cId="2167501559" sldId="2147483700"/>
            <pc:sldLayoutMk cId="3316897357" sldId="2147483723"/>
          </pc:sldLayoutMkLst>
          <pc:picChg chg="add mod">
            <ac:chgData name="Sebastiano Meneghin" userId="9f12ac7e-519c-4a0b-9a4b-006d156226d0" providerId="ADAL" clId="{9993F15E-4E80-4BB7-BA9F-9F142F34A1DA}" dt="2025-03-02T19:56:15.314" v="1779"/>
            <ac:picMkLst>
              <pc:docMk/>
              <pc:sldMasterMk cId="2167501559" sldId="2147483700"/>
              <pc:sldLayoutMk cId="3316897357" sldId="2147483723"/>
              <ac:picMk id="2" creationId="{6C6CDDCC-DB5C-82CC-1120-69E2ED7A782F}"/>
            </ac:picMkLst>
          </pc:picChg>
        </pc:sldLayoutChg>
        <pc:sldLayoutChg chg="addSp modSp">
          <pc:chgData name="Sebastiano Meneghin" userId="9f12ac7e-519c-4a0b-9a4b-006d156226d0" providerId="ADAL" clId="{9993F15E-4E80-4BB7-BA9F-9F142F34A1DA}" dt="2025-03-02T19:56:18.768" v="1780"/>
          <pc:sldLayoutMkLst>
            <pc:docMk/>
            <pc:sldMasterMk cId="2167501559" sldId="2147483700"/>
            <pc:sldLayoutMk cId="3460991409" sldId="2147483728"/>
          </pc:sldLayoutMkLst>
          <pc:picChg chg="add mod">
            <ac:chgData name="Sebastiano Meneghin" userId="9f12ac7e-519c-4a0b-9a4b-006d156226d0" providerId="ADAL" clId="{9993F15E-4E80-4BB7-BA9F-9F142F34A1DA}" dt="2025-03-02T19:56:18.768" v="1780"/>
            <ac:picMkLst>
              <pc:docMk/>
              <pc:sldMasterMk cId="2167501559" sldId="2147483700"/>
              <pc:sldLayoutMk cId="3460991409" sldId="2147483728"/>
              <ac:picMk id="7" creationId="{3C725831-900E-9DC4-C2C9-B3EA0EF73878}"/>
            </ac:picMkLst>
          </pc:picChg>
        </pc:sldLayoutChg>
        <pc:sldLayoutChg chg="addSp modSp">
          <pc:chgData name="Sebastiano Meneghin" userId="9f12ac7e-519c-4a0b-9a4b-006d156226d0" providerId="ADAL" clId="{9993F15E-4E80-4BB7-BA9F-9F142F34A1DA}" dt="2025-03-02T19:56:21.035" v="1781"/>
          <pc:sldLayoutMkLst>
            <pc:docMk/>
            <pc:sldMasterMk cId="2167501559" sldId="2147483700"/>
            <pc:sldLayoutMk cId="75315286" sldId="2147483729"/>
          </pc:sldLayoutMkLst>
          <pc:picChg chg="add mod">
            <ac:chgData name="Sebastiano Meneghin" userId="9f12ac7e-519c-4a0b-9a4b-006d156226d0" providerId="ADAL" clId="{9993F15E-4E80-4BB7-BA9F-9F142F34A1DA}" dt="2025-03-02T19:56:21.035" v="1781"/>
            <ac:picMkLst>
              <pc:docMk/>
              <pc:sldMasterMk cId="2167501559" sldId="2147483700"/>
              <pc:sldLayoutMk cId="75315286" sldId="2147483729"/>
              <ac:picMk id="8" creationId="{98447329-BA83-356B-1989-755F931CAF37}"/>
            </ac:picMkLst>
          </pc:picChg>
        </pc:sldLayoutChg>
        <pc:sldLayoutChg chg="addSp modSp">
          <pc:chgData name="Sebastiano Meneghin" userId="9f12ac7e-519c-4a0b-9a4b-006d156226d0" providerId="ADAL" clId="{9993F15E-4E80-4BB7-BA9F-9F142F34A1DA}" dt="2025-03-02T19:56:23.376" v="1782"/>
          <pc:sldLayoutMkLst>
            <pc:docMk/>
            <pc:sldMasterMk cId="2167501559" sldId="2147483700"/>
            <pc:sldLayoutMk cId="2128760050" sldId="2147483730"/>
          </pc:sldLayoutMkLst>
          <pc:picChg chg="add mod">
            <ac:chgData name="Sebastiano Meneghin" userId="9f12ac7e-519c-4a0b-9a4b-006d156226d0" providerId="ADAL" clId="{9993F15E-4E80-4BB7-BA9F-9F142F34A1DA}" dt="2025-03-02T19:56:23.376" v="1782"/>
            <ac:picMkLst>
              <pc:docMk/>
              <pc:sldMasterMk cId="2167501559" sldId="2147483700"/>
              <pc:sldLayoutMk cId="2128760050" sldId="2147483730"/>
              <ac:picMk id="8" creationId="{AD550C27-24F8-4214-58A5-0A55088FC325}"/>
            </ac:picMkLst>
          </pc:picChg>
        </pc:sldLayoutChg>
        <pc:sldLayoutChg chg="addSp modSp">
          <pc:chgData name="Sebastiano Meneghin" userId="9f12ac7e-519c-4a0b-9a4b-006d156226d0" providerId="ADAL" clId="{9993F15E-4E80-4BB7-BA9F-9F142F34A1DA}" dt="2025-03-02T19:56:25.613" v="1783"/>
          <pc:sldLayoutMkLst>
            <pc:docMk/>
            <pc:sldMasterMk cId="2167501559" sldId="2147483700"/>
            <pc:sldLayoutMk cId="1027155194" sldId="2147483731"/>
          </pc:sldLayoutMkLst>
          <pc:picChg chg="add mod">
            <ac:chgData name="Sebastiano Meneghin" userId="9f12ac7e-519c-4a0b-9a4b-006d156226d0" providerId="ADAL" clId="{9993F15E-4E80-4BB7-BA9F-9F142F34A1DA}" dt="2025-03-02T19:56:25.613" v="1783"/>
            <ac:picMkLst>
              <pc:docMk/>
              <pc:sldMasterMk cId="2167501559" sldId="2147483700"/>
              <pc:sldLayoutMk cId="1027155194" sldId="2147483731"/>
              <ac:picMk id="9" creationId="{99DB2669-0F99-E381-D0E5-DE92E96B6780}"/>
            </ac:picMkLst>
          </pc:picChg>
        </pc:sldLayoutChg>
        <pc:sldLayoutChg chg="addSp modSp">
          <pc:chgData name="Sebastiano Meneghin" userId="9f12ac7e-519c-4a0b-9a4b-006d156226d0" providerId="ADAL" clId="{9993F15E-4E80-4BB7-BA9F-9F142F34A1DA}" dt="2025-03-02T19:56:28.563" v="1784"/>
          <pc:sldLayoutMkLst>
            <pc:docMk/>
            <pc:sldMasterMk cId="2167501559" sldId="2147483700"/>
            <pc:sldLayoutMk cId="14689555" sldId="2147483732"/>
          </pc:sldLayoutMkLst>
          <pc:picChg chg="add mod">
            <ac:chgData name="Sebastiano Meneghin" userId="9f12ac7e-519c-4a0b-9a4b-006d156226d0" providerId="ADAL" clId="{9993F15E-4E80-4BB7-BA9F-9F142F34A1DA}" dt="2025-03-02T19:56:28.563" v="1784"/>
            <ac:picMkLst>
              <pc:docMk/>
              <pc:sldMasterMk cId="2167501559" sldId="2147483700"/>
              <pc:sldLayoutMk cId="14689555" sldId="2147483732"/>
              <ac:picMk id="9" creationId="{E7ED2358-D992-71E4-477A-37BDCA7052EC}"/>
            </ac:picMkLst>
          </pc:picChg>
        </pc:sldLayoutChg>
        <pc:sldLayoutChg chg="addSp modSp">
          <pc:chgData name="Sebastiano Meneghin" userId="9f12ac7e-519c-4a0b-9a4b-006d156226d0" providerId="ADAL" clId="{9993F15E-4E80-4BB7-BA9F-9F142F34A1DA}" dt="2025-03-02T19:56:31.032" v="1785"/>
          <pc:sldLayoutMkLst>
            <pc:docMk/>
            <pc:sldMasterMk cId="2167501559" sldId="2147483700"/>
            <pc:sldLayoutMk cId="940386419" sldId="2147483733"/>
          </pc:sldLayoutMkLst>
          <pc:picChg chg="add mod">
            <ac:chgData name="Sebastiano Meneghin" userId="9f12ac7e-519c-4a0b-9a4b-006d156226d0" providerId="ADAL" clId="{9993F15E-4E80-4BB7-BA9F-9F142F34A1DA}" dt="2025-03-02T19:56:31.032" v="1785"/>
            <ac:picMkLst>
              <pc:docMk/>
              <pc:sldMasterMk cId="2167501559" sldId="2147483700"/>
              <pc:sldLayoutMk cId="940386419" sldId="2147483733"/>
              <ac:picMk id="10" creationId="{348CB8F3-423C-3763-4437-50BAF1869DE8}"/>
            </ac:picMkLst>
          </pc:picChg>
        </pc:sldLayoutChg>
        <pc:sldLayoutChg chg="addSp modSp">
          <pc:chgData name="Sebastiano Meneghin" userId="9f12ac7e-519c-4a0b-9a4b-006d156226d0" providerId="ADAL" clId="{9993F15E-4E80-4BB7-BA9F-9F142F34A1DA}" dt="2025-03-02T19:56:33.277" v="1786"/>
          <pc:sldLayoutMkLst>
            <pc:docMk/>
            <pc:sldMasterMk cId="2167501559" sldId="2147483700"/>
            <pc:sldLayoutMk cId="887047556" sldId="2147483734"/>
          </pc:sldLayoutMkLst>
          <pc:picChg chg="add mod">
            <ac:chgData name="Sebastiano Meneghin" userId="9f12ac7e-519c-4a0b-9a4b-006d156226d0" providerId="ADAL" clId="{9993F15E-4E80-4BB7-BA9F-9F142F34A1DA}" dt="2025-03-02T19:56:33.277" v="1786"/>
            <ac:picMkLst>
              <pc:docMk/>
              <pc:sldMasterMk cId="2167501559" sldId="2147483700"/>
              <pc:sldLayoutMk cId="887047556" sldId="2147483734"/>
              <ac:picMk id="11" creationId="{CD1901E5-B486-9501-AF25-69F498DC7652}"/>
            </ac:picMkLst>
          </pc:picChg>
        </pc:sldLayoutChg>
        <pc:sldLayoutChg chg="addSp modSp">
          <pc:chgData name="Sebastiano Meneghin" userId="9f12ac7e-519c-4a0b-9a4b-006d156226d0" providerId="ADAL" clId="{9993F15E-4E80-4BB7-BA9F-9F142F34A1DA}" dt="2025-03-02T19:56:35.373" v="1787"/>
          <pc:sldLayoutMkLst>
            <pc:docMk/>
            <pc:sldMasterMk cId="2167501559" sldId="2147483700"/>
            <pc:sldLayoutMk cId="2359671145" sldId="2147483735"/>
          </pc:sldLayoutMkLst>
          <pc:picChg chg="add mod">
            <ac:chgData name="Sebastiano Meneghin" userId="9f12ac7e-519c-4a0b-9a4b-006d156226d0" providerId="ADAL" clId="{9993F15E-4E80-4BB7-BA9F-9F142F34A1DA}" dt="2025-03-02T19:56:35.373" v="1787"/>
            <ac:picMkLst>
              <pc:docMk/>
              <pc:sldMasterMk cId="2167501559" sldId="2147483700"/>
              <pc:sldLayoutMk cId="2359671145" sldId="2147483735"/>
              <ac:picMk id="6" creationId="{1C80D753-CC23-2C02-FB96-F3725C68E3A1}"/>
            </ac:picMkLst>
          </pc:picChg>
        </pc:sldLayoutChg>
        <pc:sldLayoutChg chg="addSp modSp">
          <pc:chgData name="Sebastiano Meneghin" userId="9f12ac7e-519c-4a0b-9a4b-006d156226d0" providerId="ADAL" clId="{9993F15E-4E80-4BB7-BA9F-9F142F34A1DA}" dt="2025-03-02T19:56:37.806" v="1788"/>
          <pc:sldLayoutMkLst>
            <pc:docMk/>
            <pc:sldMasterMk cId="2167501559" sldId="2147483700"/>
            <pc:sldLayoutMk cId="4270194827" sldId="2147483736"/>
          </pc:sldLayoutMkLst>
          <pc:picChg chg="add mod">
            <ac:chgData name="Sebastiano Meneghin" userId="9f12ac7e-519c-4a0b-9a4b-006d156226d0" providerId="ADAL" clId="{9993F15E-4E80-4BB7-BA9F-9F142F34A1DA}" dt="2025-03-02T19:56:37.806" v="1788"/>
            <ac:picMkLst>
              <pc:docMk/>
              <pc:sldMasterMk cId="2167501559" sldId="2147483700"/>
              <pc:sldLayoutMk cId="4270194827" sldId="2147483736"/>
              <ac:picMk id="7" creationId="{52732277-972B-601D-91A5-91CA55782FE1}"/>
            </ac:picMkLst>
          </pc:picChg>
        </pc:sldLayoutChg>
        <pc:sldLayoutChg chg="addSp modSp">
          <pc:chgData name="Sebastiano Meneghin" userId="9f12ac7e-519c-4a0b-9a4b-006d156226d0" providerId="ADAL" clId="{9993F15E-4E80-4BB7-BA9F-9F142F34A1DA}" dt="2025-03-02T19:56:39.897" v="1789"/>
          <pc:sldLayoutMkLst>
            <pc:docMk/>
            <pc:sldMasterMk cId="2167501559" sldId="2147483700"/>
            <pc:sldLayoutMk cId="61942101" sldId="2147483737"/>
          </pc:sldLayoutMkLst>
          <pc:picChg chg="add mod">
            <ac:chgData name="Sebastiano Meneghin" userId="9f12ac7e-519c-4a0b-9a4b-006d156226d0" providerId="ADAL" clId="{9993F15E-4E80-4BB7-BA9F-9F142F34A1DA}" dt="2025-03-02T19:56:39.897" v="1789"/>
            <ac:picMkLst>
              <pc:docMk/>
              <pc:sldMasterMk cId="2167501559" sldId="2147483700"/>
              <pc:sldLayoutMk cId="61942101" sldId="2147483737"/>
              <ac:picMk id="7" creationId="{DC92505D-2A7D-C497-2A0E-4FC12F6C58F3}"/>
            </ac:picMkLst>
          </pc:picChg>
        </pc:sldLayoutChg>
        <pc:sldLayoutChg chg="addSp modSp">
          <pc:chgData name="Sebastiano Meneghin" userId="9f12ac7e-519c-4a0b-9a4b-006d156226d0" providerId="ADAL" clId="{9993F15E-4E80-4BB7-BA9F-9F142F34A1DA}" dt="2025-03-02T19:56:45.049" v="1790"/>
          <pc:sldLayoutMkLst>
            <pc:docMk/>
            <pc:sldMasterMk cId="2167501559" sldId="2147483700"/>
            <pc:sldLayoutMk cId="2397086221" sldId="2147483740"/>
          </pc:sldLayoutMkLst>
          <pc:picChg chg="add mod">
            <ac:chgData name="Sebastiano Meneghin" userId="9f12ac7e-519c-4a0b-9a4b-006d156226d0" providerId="ADAL" clId="{9993F15E-4E80-4BB7-BA9F-9F142F34A1DA}" dt="2025-03-02T19:56:45.049" v="1790"/>
            <ac:picMkLst>
              <pc:docMk/>
              <pc:sldMasterMk cId="2167501559" sldId="2147483700"/>
              <pc:sldLayoutMk cId="2397086221" sldId="2147483740"/>
              <ac:picMk id="5" creationId="{543C7AA0-D524-CE2F-089D-3AE2FC30E978}"/>
            </ac:picMkLst>
          </pc:picChg>
        </pc:sldLayoutChg>
        <pc:sldLayoutChg chg="addSp modSp">
          <pc:chgData name="Sebastiano Meneghin" userId="9f12ac7e-519c-4a0b-9a4b-006d156226d0" providerId="ADAL" clId="{9993F15E-4E80-4BB7-BA9F-9F142F34A1DA}" dt="2025-03-02T19:56:48.093" v="1791"/>
          <pc:sldLayoutMkLst>
            <pc:docMk/>
            <pc:sldMasterMk cId="2167501559" sldId="2147483700"/>
            <pc:sldLayoutMk cId="2287568957" sldId="2147483741"/>
          </pc:sldLayoutMkLst>
          <pc:picChg chg="add mod">
            <ac:chgData name="Sebastiano Meneghin" userId="9f12ac7e-519c-4a0b-9a4b-006d156226d0" providerId="ADAL" clId="{9993F15E-4E80-4BB7-BA9F-9F142F34A1DA}" dt="2025-03-02T19:56:48.093" v="1791"/>
            <ac:picMkLst>
              <pc:docMk/>
              <pc:sldMasterMk cId="2167501559" sldId="2147483700"/>
              <pc:sldLayoutMk cId="2287568957" sldId="2147483741"/>
              <ac:picMk id="7" creationId="{961A63EB-DE30-EEB2-8BF1-892B94B24AB0}"/>
            </ac:picMkLst>
          </pc:picChg>
        </pc:sldLayoutChg>
        <pc:sldLayoutChg chg="addSp modSp">
          <pc:chgData name="Sebastiano Meneghin" userId="9f12ac7e-519c-4a0b-9a4b-006d156226d0" providerId="ADAL" clId="{9993F15E-4E80-4BB7-BA9F-9F142F34A1DA}" dt="2025-03-02T19:56:50.290" v="1792"/>
          <pc:sldLayoutMkLst>
            <pc:docMk/>
            <pc:sldMasterMk cId="2167501559" sldId="2147483700"/>
            <pc:sldLayoutMk cId="3325904307" sldId="2147483742"/>
          </pc:sldLayoutMkLst>
          <pc:picChg chg="add mod">
            <ac:chgData name="Sebastiano Meneghin" userId="9f12ac7e-519c-4a0b-9a4b-006d156226d0" providerId="ADAL" clId="{9993F15E-4E80-4BB7-BA9F-9F142F34A1DA}" dt="2025-03-02T19:56:50.290" v="1792"/>
            <ac:picMkLst>
              <pc:docMk/>
              <pc:sldMasterMk cId="2167501559" sldId="2147483700"/>
              <pc:sldLayoutMk cId="3325904307" sldId="2147483742"/>
              <ac:picMk id="3" creationId="{87EFB719-DC03-03AB-C731-EF8C61EC0032}"/>
            </ac:picMkLst>
          </pc:picChg>
        </pc:sldLayoutChg>
        <pc:sldLayoutChg chg="addSp modSp">
          <pc:chgData name="Sebastiano Meneghin" userId="9f12ac7e-519c-4a0b-9a4b-006d156226d0" providerId="ADAL" clId="{9993F15E-4E80-4BB7-BA9F-9F142F34A1DA}" dt="2025-03-02T19:56:53.835" v="1793"/>
          <pc:sldLayoutMkLst>
            <pc:docMk/>
            <pc:sldMasterMk cId="2167501559" sldId="2147483700"/>
            <pc:sldLayoutMk cId="4022159993" sldId="2147483745"/>
          </pc:sldLayoutMkLst>
          <pc:picChg chg="add mod">
            <ac:chgData name="Sebastiano Meneghin" userId="9f12ac7e-519c-4a0b-9a4b-006d156226d0" providerId="ADAL" clId="{9993F15E-4E80-4BB7-BA9F-9F142F34A1DA}" dt="2025-03-02T19:56:53.835" v="1793"/>
            <ac:picMkLst>
              <pc:docMk/>
              <pc:sldMasterMk cId="2167501559" sldId="2147483700"/>
              <pc:sldLayoutMk cId="4022159993" sldId="2147483745"/>
              <ac:picMk id="2" creationId="{11D9E8B1-58ED-AC91-24D0-F6699AC45774}"/>
            </ac:picMkLst>
          </pc:picChg>
        </pc:sldLayoutChg>
        <pc:sldLayoutChg chg="addSp modSp">
          <pc:chgData name="Sebastiano Meneghin" userId="9f12ac7e-519c-4a0b-9a4b-006d156226d0" providerId="ADAL" clId="{9993F15E-4E80-4BB7-BA9F-9F142F34A1DA}" dt="2025-03-02T19:56:55.803" v="1794"/>
          <pc:sldLayoutMkLst>
            <pc:docMk/>
            <pc:sldMasterMk cId="2167501559" sldId="2147483700"/>
            <pc:sldLayoutMk cId="3010596755" sldId="2147483746"/>
          </pc:sldLayoutMkLst>
          <pc:picChg chg="add mod">
            <ac:chgData name="Sebastiano Meneghin" userId="9f12ac7e-519c-4a0b-9a4b-006d156226d0" providerId="ADAL" clId="{9993F15E-4E80-4BB7-BA9F-9F142F34A1DA}" dt="2025-03-02T19:56:55.803" v="1794"/>
            <ac:picMkLst>
              <pc:docMk/>
              <pc:sldMasterMk cId="2167501559" sldId="2147483700"/>
              <pc:sldLayoutMk cId="3010596755" sldId="2147483746"/>
              <ac:picMk id="6" creationId="{70DC2055-D111-7139-975F-AFE437F6541A}"/>
            </ac:picMkLst>
          </pc:picChg>
        </pc:sldLayoutChg>
        <pc:sldLayoutChg chg="addSp modSp">
          <pc:chgData name="Sebastiano Meneghin" userId="9f12ac7e-519c-4a0b-9a4b-006d156226d0" providerId="ADAL" clId="{9993F15E-4E80-4BB7-BA9F-9F142F34A1DA}" dt="2025-03-02T19:56:58.618" v="1795"/>
          <pc:sldLayoutMkLst>
            <pc:docMk/>
            <pc:sldMasterMk cId="2167501559" sldId="2147483700"/>
            <pc:sldLayoutMk cId="3172743475" sldId="2147483747"/>
          </pc:sldLayoutMkLst>
          <pc:picChg chg="add mod">
            <ac:chgData name="Sebastiano Meneghin" userId="9f12ac7e-519c-4a0b-9a4b-006d156226d0" providerId="ADAL" clId="{9993F15E-4E80-4BB7-BA9F-9F142F34A1DA}" dt="2025-03-02T19:56:58.618" v="1795"/>
            <ac:picMkLst>
              <pc:docMk/>
              <pc:sldMasterMk cId="2167501559" sldId="2147483700"/>
              <pc:sldLayoutMk cId="3172743475" sldId="2147483747"/>
              <ac:picMk id="2" creationId="{8BFAEBD4-1C3F-5CF2-58C7-88EA530DA38E}"/>
            </ac:picMkLst>
          </pc:picChg>
        </pc:sldLayoutChg>
      </pc:sldMasterChg>
    </pc:docChg>
  </pc:docChgLst>
  <pc:docChgLst>
    <pc:chgData name="Sebastiano Meneghin" userId="9f12ac7e-519c-4a0b-9a4b-006d156226d0" providerId="ADAL" clId="{C15446B5-FB88-412D-84A0-3070185AF442}"/>
    <pc:docChg chg="undo custSel addSld delSld modSld">
      <pc:chgData name="Sebastiano Meneghin" userId="9f12ac7e-519c-4a0b-9a4b-006d156226d0" providerId="ADAL" clId="{C15446B5-FB88-412D-84A0-3070185AF442}" dt="2025-03-04T22:33:19.396" v="97" actId="47"/>
      <pc:docMkLst>
        <pc:docMk/>
      </pc:docMkLst>
      <pc:sldChg chg="del">
        <pc:chgData name="Sebastiano Meneghin" userId="9f12ac7e-519c-4a0b-9a4b-006d156226d0" providerId="ADAL" clId="{C15446B5-FB88-412D-84A0-3070185AF442}" dt="2025-03-04T22:33:12.266" v="36" actId="47"/>
        <pc:sldMkLst>
          <pc:docMk/>
          <pc:sldMk cId="3546674408" sldId="261"/>
        </pc:sldMkLst>
      </pc:sldChg>
      <pc:sldChg chg="del">
        <pc:chgData name="Sebastiano Meneghin" userId="9f12ac7e-519c-4a0b-9a4b-006d156226d0" providerId="ADAL" clId="{C15446B5-FB88-412D-84A0-3070185AF442}" dt="2025-03-04T22:33:12.463" v="41" actId="47"/>
        <pc:sldMkLst>
          <pc:docMk/>
          <pc:sldMk cId="1878867990" sldId="267"/>
        </pc:sldMkLst>
      </pc:sldChg>
      <pc:sldChg chg="del">
        <pc:chgData name="Sebastiano Meneghin" userId="9f12ac7e-519c-4a0b-9a4b-006d156226d0" providerId="ADAL" clId="{C15446B5-FB88-412D-84A0-3070185AF442}" dt="2025-03-04T22:32:49.531" v="23" actId="47"/>
        <pc:sldMkLst>
          <pc:docMk/>
          <pc:sldMk cId="255484024" sldId="276"/>
        </pc:sldMkLst>
      </pc:sldChg>
      <pc:sldChg chg="del">
        <pc:chgData name="Sebastiano Meneghin" userId="9f12ac7e-519c-4a0b-9a4b-006d156226d0" providerId="ADAL" clId="{C15446B5-FB88-412D-84A0-3070185AF442}" dt="2025-03-04T22:33:12.306" v="37" actId="47"/>
        <pc:sldMkLst>
          <pc:docMk/>
          <pc:sldMk cId="3291054752" sldId="293"/>
        </pc:sldMkLst>
      </pc:sldChg>
      <pc:sldChg chg="del">
        <pc:chgData name="Sebastiano Meneghin" userId="9f12ac7e-519c-4a0b-9a4b-006d156226d0" providerId="ADAL" clId="{C15446B5-FB88-412D-84A0-3070185AF442}" dt="2025-03-04T22:33:12.374" v="39" actId="47"/>
        <pc:sldMkLst>
          <pc:docMk/>
          <pc:sldMk cId="152379497" sldId="294"/>
        </pc:sldMkLst>
      </pc:sldChg>
      <pc:sldChg chg="del">
        <pc:chgData name="Sebastiano Meneghin" userId="9f12ac7e-519c-4a0b-9a4b-006d156226d0" providerId="ADAL" clId="{C15446B5-FB88-412D-84A0-3070185AF442}" dt="2025-03-04T22:33:12.643" v="47" actId="47"/>
        <pc:sldMkLst>
          <pc:docMk/>
          <pc:sldMk cId="1690291538" sldId="299"/>
        </pc:sldMkLst>
      </pc:sldChg>
      <pc:sldChg chg="del">
        <pc:chgData name="Sebastiano Meneghin" userId="9f12ac7e-519c-4a0b-9a4b-006d156226d0" providerId="ADAL" clId="{C15446B5-FB88-412D-84A0-3070185AF442}" dt="2025-03-04T22:33:12.664" v="48" actId="47"/>
        <pc:sldMkLst>
          <pc:docMk/>
          <pc:sldMk cId="1552362079" sldId="300"/>
        </pc:sldMkLst>
      </pc:sldChg>
      <pc:sldChg chg="add del">
        <pc:chgData name="Sebastiano Meneghin" userId="9f12ac7e-519c-4a0b-9a4b-006d156226d0" providerId="ADAL" clId="{C15446B5-FB88-412D-84A0-3070185AF442}" dt="2025-03-04T22:33:16.376" v="88" actId="47"/>
        <pc:sldMkLst>
          <pc:docMk/>
          <pc:sldMk cId="1946091806" sldId="307"/>
        </pc:sldMkLst>
      </pc:sldChg>
      <pc:sldChg chg="del">
        <pc:chgData name="Sebastiano Meneghin" userId="9f12ac7e-519c-4a0b-9a4b-006d156226d0" providerId="ADAL" clId="{C15446B5-FB88-412D-84A0-3070185AF442}" dt="2025-03-04T22:33:12.251" v="35" actId="47"/>
        <pc:sldMkLst>
          <pc:docMk/>
          <pc:sldMk cId="2589448265" sldId="326"/>
        </pc:sldMkLst>
      </pc:sldChg>
      <pc:sldChg chg="del">
        <pc:chgData name="Sebastiano Meneghin" userId="9f12ac7e-519c-4a0b-9a4b-006d156226d0" providerId="ADAL" clId="{C15446B5-FB88-412D-84A0-3070185AF442}" dt="2025-03-04T22:31:56.297" v="4" actId="47"/>
        <pc:sldMkLst>
          <pc:docMk/>
          <pc:sldMk cId="3462744927" sldId="328"/>
        </pc:sldMkLst>
      </pc:sldChg>
      <pc:sldChg chg="del">
        <pc:chgData name="Sebastiano Meneghin" userId="9f12ac7e-519c-4a0b-9a4b-006d156226d0" providerId="ADAL" clId="{C15446B5-FB88-412D-84A0-3070185AF442}" dt="2025-03-04T22:33:12.359" v="38" actId="47"/>
        <pc:sldMkLst>
          <pc:docMk/>
          <pc:sldMk cId="470531967" sldId="329"/>
        </pc:sldMkLst>
      </pc:sldChg>
      <pc:sldChg chg="del">
        <pc:chgData name="Sebastiano Meneghin" userId="9f12ac7e-519c-4a0b-9a4b-006d156226d0" providerId="ADAL" clId="{C15446B5-FB88-412D-84A0-3070185AF442}" dt="2025-03-04T22:33:12.500" v="42" actId="47"/>
        <pc:sldMkLst>
          <pc:docMk/>
          <pc:sldMk cId="3592825818" sldId="330"/>
        </pc:sldMkLst>
      </pc:sldChg>
      <pc:sldChg chg="del">
        <pc:chgData name="Sebastiano Meneghin" userId="9f12ac7e-519c-4a0b-9a4b-006d156226d0" providerId="ADAL" clId="{C15446B5-FB88-412D-84A0-3070185AF442}" dt="2025-03-04T22:33:12.516" v="43" actId="47"/>
        <pc:sldMkLst>
          <pc:docMk/>
          <pc:sldMk cId="3871902418" sldId="336"/>
        </pc:sldMkLst>
      </pc:sldChg>
      <pc:sldChg chg="del">
        <pc:chgData name="Sebastiano Meneghin" userId="9f12ac7e-519c-4a0b-9a4b-006d156226d0" providerId="ADAL" clId="{C15446B5-FB88-412D-84A0-3070185AF442}" dt="2025-03-04T22:32:27.797" v="13" actId="47"/>
        <pc:sldMkLst>
          <pc:docMk/>
          <pc:sldMk cId="1206221654" sldId="339"/>
        </pc:sldMkLst>
      </pc:sldChg>
      <pc:sldChg chg="del">
        <pc:chgData name="Sebastiano Meneghin" userId="9f12ac7e-519c-4a0b-9a4b-006d156226d0" providerId="ADAL" clId="{C15446B5-FB88-412D-84A0-3070185AF442}" dt="2025-03-04T22:33:12.548" v="44" actId="47"/>
        <pc:sldMkLst>
          <pc:docMk/>
          <pc:sldMk cId="1997811715" sldId="341"/>
        </pc:sldMkLst>
      </pc:sldChg>
      <pc:sldChg chg="del">
        <pc:chgData name="Sebastiano Meneghin" userId="9f12ac7e-519c-4a0b-9a4b-006d156226d0" providerId="ADAL" clId="{C15446B5-FB88-412D-84A0-3070185AF442}" dt="2025-03-04T22:33:12.563" v="45" actId="47"/>
        <pc:sldMkLst>
          <pc:docMk/>
          <pc:sldMk cId="1807128860" sldId="343"/>
        </pc:sldMkLst>
      </pc:sldChg>
      <pc:sldChg chg="del">
        <pc:chgData name="Sebastiano Meneghin" userId="9f12ac7e-519c-4a0b-9a4b-006d156226d0" providerId="ADAL" clId="{C15446B5-FB88-412D-84A0-3070185AF442}" dt="2025-03-04T22:33:12.594" v="46" actId="47"/>
        <pc:sldMkLst>
          <pc:docMk/>
          <pc:sldMk cId="3357951864" sldId="345"/>
        </pc:sldMkLst>
      </pc:sldChg>
      <pc:sldChg chg="del">
        <pc:chgData name="Sebastiano Meneghin" userId="9f12ac7e-519c-4a0b-9a4b-006d156226d0" providerId="ADAL" clId="{C15446B5-FB88-412D-84A0-3070185AF442}" dt="2025-03-04T22:33:12.969" v="57" actId="47"/>
        <pc:sldMkLst>
          <pc:docMk/>
          <pc:sldMk cId="3565585958" sldId="347"/>
        </pc:sldMkLst>
      </pc:sldChg>
      <pc:sldChg chg="del">
        <pc:chgData name="Sebastiano Meneghin" userId="9f12ac7e-519c-4a0b-9a4b-006d156226d0" providerId="ADAL" clId="{C15446B5-FB88-412D-84A0-3070185AF442}" dt="2025-03-04T22:33:12.806" v="52" actId="47"/>
        <pc:sldMkLst>
          <pc:docMk/>
          <pc:sldMk cId="465251927" sldId="348"/>
        </pc:sldMkLst>
      </pc:sldChg>
      <pc:sldChg chg="del">
        <pc:chgData name="Sebastiano Meneghin" userId="9f12ac7e-519c-4a0b-9a4b-006d156226d0" providerId="ADAL" clId="{C15446B5-FB88-412D-84A0-3070185AF442}" dt="2025-03-04T22:33:13.064" v="60" actId="47"/>
        <pc:sldMkLst>
          <pc:docMk/>
          <pc:sldMk cId="2206593441" sldId="350"/>
        </pc:sldMkLst>
      </pc:sldChg>
      <pc:sldChg chg="del">
        <pc:chgData name="Sebastiano Meneghin" userId="9f12ac7e-519c-4a0b-9a4b-006d156226d0" providerId="ADAL" clId="{C15446B5-FB88-412D-84A0-3070185AF442}" dt="2025-03-04T22:33:13.138" v="62" actId="47"/>
        <pc:sldMkLst>
          <pc:docMk/>
          <pc:sldMk cId="358363203" sldId="351"/>
        </pc:sldMkLst>
      </pc:sldChg>
      <pc:sldChg chg="del">
        <pc:chgData name="Sebastiano Meneghin" userId="9f12ac7e-519c-4a0b-9a4b-006d156226d0" providerId="ADAL" clId="{C15446B5-FB88-412D-84A0-3070185AF442}" dt="2025-03-04T22:33:12.417" v="40" actId="47"/>
        <pc:sldMkLst>
          <pc:docMk/>
          <pc:sldMk cId="3771677070" sldId="363"/>
        </pc:sldMkLst>
      </pc:sldChg>
      <pc:sldChg chg="add del">
        <pc:chgData name="Sebastiano Meneghin" userId="9f12ac7e-519c-4a0b-9a4b-006d156226d0" providerId="ADAL" clId="{C15446B5-FB88-412D-84A0-3070185AF442}" dt="2025-03-04T22:33:15.377" v="83" actId="47"/>
        <pc:sldMkLst>
          <pc:docMk/>
          <pc:sldMk cId="3748476635" sldId="366"/>
        </pc:sldMkLst>
      </pc:sldChg>
      <pc:sldChg chg="del">
        <pc:chgData name="Sebastiano Meneghin" userId="9f12ac7e-519c-4a0b-9a4b-006d156226d0" providerId="ADAL" clId="{C15446B5-FB88-412D-84A0-3070185AF442}" dt="2025-03-04T22:32:28.677" v="14" actId="47"/>
        <pc:sldMkLst>
          <pc:docMk/>
          <pc:sldMk cId="2325317349" sldId="369"/>
        </pc:sldMkLst>
      </pc:sldChg>
      <pc:sldChg chg="del">
        <pc:chgData name="Sebastiano Meneghin" userId="9f12ac7e-519c-4a0b-9a4b-006d156226d0" providerId="ADAL" clId="{C15446B5-FB88-412D-84A0-3070185AF442}" dt="2025-03-04T22:32:29.921" v="15" actId="47"/>
        <pc:sldMkLst>
          <pc:docMk/>
          <pc:sldMk cId="2643154874" sldId="370"/>
        </pc:sldMkLst>
      </pc:sldChg>
      <pc:sldChg chg="add del">
        <pc:chgData name="Sebastiano Meneghin" userId="9f12ac7e-519c-4a0b-9a4b-006d156226d0" providerId="ADAL" clId="{C15446B5-FB88-412D-84A0-3070185AF442}" dt="2025-03-04T22:33:15.578" v="84" actId="47"/>
        <pc:sldMkLst>
          <pc:docMk/>
          <pc:sldMk cId="546718790" sldId="371"/>
        </pc:sldMkLst>
      </pc:sldChg>
      <pc:sldChg chg="del">
        <pc:chgData name="Sebastiano Meneghin" userId="9f12ac7e-519c-4a0b-9a4b-006d156226d0" providerId="ADAL" clId="{C15446B5-FB88-412D-84A0-3070185AF442}" dt="2025-03-04T22:32:31.658" v="16" actId="47"/>
        <pc:sldMkLst>
          <pc:docMk/>
          <pc:sldMk cId="2200504254" sldId="372"/>
        </pc:sldMkLst>
      </pc:sldChg>
      <pc:sldChg chg="del">
        <pc:chgData name="Sebastiano Meneghin" userId="9f12ac7e-519c-4a0b-9a4b-006d156226d0" providerId="ADAL" clId="{C15446B5-FB88-412D-84A0-3070185AF442}" dt="2025-03-04T22:32:33.202" v="17" actId="47"/>
        <pc:sldMkLst>
          <pc:docMk/>
          <pc:sldMk cId="1758286025" sldId="373"/>
        </pc:sldMkLst>
      </pc:sldChg>
      <pc:sldChg chg="del">
        <pc:chgData name="Sebastiano Meneghin" userId="9f12ac7e-519c-4a0b-9a4b-006d156226d0" providerId="ADAL" clId="{C15446B5-FB88-412D-84A0-3070185AF442}" dt="2025-03-04T22:32:21.220" v="12" actId="47"/>
        <pc:sldMkLst>
          <pc:docMk/>
          <pc:sldMk cId="3042690447" sldId="374"/>
        </pc:sldMkLst>
      </pc:sldChg>
      <pc:sldChg chg="del">
        <pc:chgData name="Sebastiano Meneghin" userId="9f12ac7e-519c-4a0b-9a4b-006d156226d0" providerId="ADAL" clId="{C15446B5-FB88-412D-84A0-3070185AF442}" dt="2025-03-04T22:32:35.274" v="18" actId="47"/>
        <pc:sldMkLst>
          <pc:docMk/>
          <pc:sldMk cId="1691751287" sldId="375"/>
        </pc:sldMkLst>
      </pc:sldChg>
      <pc:sldChg chg="add del">
        <pc:chgData name="Sebastiano Meneghin" userId="9f12ac7e-519c-4a0b-9a4b-006d156226d0" providerId="ADAL" clId="{C15446B5-FB88-412D-84A0-3070185AF442}" dt="2025-03-04T22:33:15.781" v="85" actId="47"/>
        <pc:sldMkLst>
          <pc:docMk/>
          <pc:sldMk cId="3909294347" sldId="376"/>
        </pc:sldMkLst>
      </pc:sldChg>
      <pc:sldChg chg="del">
        <pc:chgData name="Sebastiano Meneghin" userId="9f12ac7e-519c-4a0b-9a4b-006d156226d0" providerId="ADAL" clId="{C15446B5-FB88-412D-84A0-3070185AF442}" dt="2025-03-04T22:32:36.844" v="19" actId="47"/>
        <pc:sldMkLst>
          <pc:docMk/>
          <pc:sldMk cId="1934073094" sldId="379"/>
        </pc:sldMkLst>
      </pc:sldChg>
      <pc:sldChg chg="add del">
        <pc:chgData name="Sebastiano Meneghin" userId="9f12ac7e-519c-4a0b-9a4b-006d156226d0" providerId="ADAL" clId="{C15446B5-FB88-412D-84A0-3070185AF442}" dt="2025-03-04T22:33:15.977" v="86" actId="47"/>
        <pc:sldMkLst>
          <pc:docMk/>
          <pc:sldMk cId="882194073" sldId="380"/>
        </pc:sldMkLst>
      </pc:sldChg>
      <pc:sldChg chg="del">
        <pc:chgData name="Sebastiano Meneghin" userId="9f12ac7e-519c-4a0b-9a4b-006d156226d0" providerId="ADAL" clId="{C15446B5-FB88-412D-84A0-3070185AF442}" dt="2025-03-04T22:33:12.715" v="49" actId="47"/>
        <pc:sldMkLst>
          <pc:docMk/>
          <pc:sldMk cId="1211549860" sldId="383"/>
        </pc:sldMkLst>
      </pc:sldChg>
      <pc:sldChg chg="del">
        <pc:chgData name="Sebastiano Meneghin" userId="9f12ac7e-519c-4a0b-9a4b-006d156226d0" providerId="ADAL" clId="{C15446B5-FB88-412D-84A0-3070185AF442}" dt="2025-03-04T22:33:12.764" v="51" actId="47"/>
        <pc:sldMkLst>
          <pc:docMk/>
          <pc:sldMk cId="2650254355" sldId="384"/>
        </pc:sldMkLst>
      </pc:sldChg>
      <pc:sldChg chg="del">
        <pc:chgData name="Sebastiano Meneghin" userId="9f12ac7e-519c-4a0b-9a4b-006d156226d0" providerId="ADAL" clId="{C15446B5-FB88-412D-84A0-3070185AF442}" dt="2025-03-04T22:33:12.735" v="50" actId="47"/>
        <pc:sldMkLst>
          <pc:docMk/>
          <pc:sldMk cId="2441608780" sldId="385"/>
        </pc:sldMkLst>
      </pc:sldChg>
      <pc:sldChg chg="del">
        <pc:chgData name="Sebastiano Meneghin" userId="9f12ac7e-519c-4a0b-9a4b-006d156226d0" providerId="ADAL" clId="{C15446B5-FB88-412D-84A0-3070185AF442}" dt="2025-03-04T22:33:12.188" v="34" actId="47"/>
        <pc:sldMkLst>
          <pc:docMk/>
          <pc:sldMk cId="4170946618" sldId="386"/>
        </pc:sldMkLst>
      </pc:sldChg>
      <pc:sldChg chg="del">
        <pc:chgData name="Sebastiano Meneghin" userId="9f12ac7e-519c-4a0b-9a4b-006d156226d0" providerId="ADAL" clId="{C15446B5-FB88-412D-84A0-3070185AF442}" dt="2025-03-04T22:33:12.829" v="53" actId="47"/>
        <pc:sldMkLst>
          <pc:docMk/>
          <pc:sldMk cId="3945040689" sldId="392"/>
        </pc:sldMkLst>
      </pc:sldChg>
      <pc:sldChg chg="del">
        <pc:chgData name="Sebastiano Meneghin" userId="9f12ac7e-519c-4a0b-9a4b-006d156226d0" providerId="ADAL" clId="{C15446B5-FB88-412D-84A0-3070185AF442}" dt="2025-03-04T22:33:13.031" v="59" actId="47"/>
        <pc:sldMkLst>
          <pc:docMk/>
          <pc:sldMk cId="1268505195" sldId="393"/>
        </pc:sldMkLst>
      </pc:sldChg>
      <pc:sldChg chg="del">
        <pc:chgData name="Sebastiano Meneghin" userId="9f12ac7e-519c-4a0b-9a4b-006d156226d0" providerId="ADAL" clId="{C15446B5-FB88-412D-84A0-3070185AF442}" dt="2025-03-04T22:33:13.007" v="58" actId="47"/>
        <pc:sldMkLst>
          <pc:docMk/>
          <pc:sldMk cId="1262099849" sldId="394"/>
        </pc:sldMkLst>
      </pc:sldChg>
      <pc:sldChg chg="del">
        <pc:chgData name="Sebastiano Meneghin" userId="9f12ac7e-519c-4a0b-9a4b-006d156226d0" providerId="ADAL" clId="{C15446B5-FB88-412D-84A0-3070185AF442}" dt="2025-03-04T22:33:13.106" v="61" actId="47"/>
        <pc:sldMkLst>
          <pc:docMk/>
          <pc:sldMk cId="4191267347" sldId="395"/>
        </pc:sldMkLst>
      </pc:sldChg>
      <pc:sldChg chg="del">
        <pc:chgData name="Sebastiano Meneghin" userId="9f12ac7e-519c-4a0b-9a4b-006d156226d0" providerId="ADAL" clId="{C15446B5-FB88-412D-84A0-3070185AF442}" dt="2025-03-04T22:33:12.877" v="54" actId="47"/>
        <pc:sldMkLst>
          <pc:docMk/>
          <pc:sldMk cId="4022893602" sldId="396"/>
        </pc:sldMkLst>
      </pc:sldChg>
      <pc:sldChg chg="del">
        <pc:chgData name="Sebastiano Meneghin" userId="9f12ac7e-519c-4a0b-9a4b-006d156226d0" providerId="ADAL" clId="{C15446B5-FB88-412D-84A0-3070185AF442}" dt="2025-03-04T22:33:13.173" v="63" actId="47"/>
        <pc:sldMkLst>
          <pc:docMk/>
          <pc:sldMk cId="2482500313" sldId="397"/>
        </pc:sldMkLst>
      </pc:sldChg>
      <pc:sldChg chg="del">
        <pc:chgData name="Sebastiano Meneghin" userId="9f12ac7e-519c-4a0b-9a4b-006d156226d0" providerId="ADAL" clId="{C15446B5-FB88-412D-84A0-3070185AF442}" dt="2025-03-04T22:33:12.938" v="56" actId="47"/>
        <pc:sldMkLst>
          <pc:docMk/>
          <pc:sldMk cId="3985142599" sldId="398"/>
        </pc:sldMkLst>
      </pc:sldChg>
      <pc:sldChg chg="add del">
        <pc:chgData name="Sebastiano Meneghin" userId="9f12ac7e-519c-4a0b-9a4b-006d156226d0" providerId="ADAL" clId="{C15446B5-FB88-412D-84A0-3070185AF442}" dt="2025-03-04T22:33:19.396" v="97" actId="47"/>
        <pc:sldMkLst>
          <pc:docMk/>
          <pc:sldMk cId="1310968989" sldId="400"/>
        </pc:sldMkLst>
      </pc:sldChg>
      <pc:sldChg chg="del">
        <pc:chgData name="Sebastiano Meneghin" userId="9f12ac7e-519c-4a0b-9a4b-006d156226d0" providerId="ADAL" clId="{C15446B5-FB88-412D-84A0-3070185AF442}" dt="2025-03-04T22:33:11.641" v="33" actId="47"/>
        <pc:sldMkLst>
          <pc:docMk/>
          <pc:sldMk cId="2565693555" sldId="401"/>
        </pc:sldMkLst>
      </pc:sldChg>
      <pc:sldChg chg="add del">
        <pc:chgData name="Sebastiano Meneghin" userId="9f12ac7e-519c-4a0b-9a4b-006d156226d0" providerId="ADAL" clId="{C15446B5-FB88-412D-84A0-3070185AF442}" dt="2025-03-04T22:33:17.563" v="94" actId="47"/>
        <pc:sldMkLst>
          <pc:docMk/>
          <pc:sldMk cId="493336033" sldId="405"/>
        </pc:sldMkLst>
      </pc:sldChg>
      <pc:sldChg chg="add del">
        <pc:chgData name="Sebastiano Meneghin" userId="9f12ac7e-519c-4a0b-9a4b-006d156226d0" providerId="ADAL" clId="{C15446B5-FB88-412D-84A0-3070185AF442}" dt="2025-03-04T22:33:17.749" v="95" actId="47"/>
        <pc:sldMkLst>
          <pc:docMk/>
          <pc:sldMk cId="3027787581" sldId="407"/>
        </pc:sldMkLst>
      </pc:sldChg>
      <pc:sldChg chg="del">
        <pc:chgData name="Sebastiano Meneghin" userId="9f12ac7e-519c-4a0b-9a4b-006d156226d0" providerId="ADAL" clId="{C15446B5-FB88-412D-84A0-3070185AF442}" dt="2025-03-04T22:33:13.205" v="64" actId="47"/>
        <pc:sldMkLst>
          <pc:docMk/>
          <pc:sldMk cId="1116547676" sldId="408"/>
        </pc:sldMkLst>
      </pc:sldChg>
      <pc:sldChg chg="del">
        <pc:chgData name="Sebastiano Meneghin" userId="9f12ac7e-519c-4a0b-9a4b-006d156226d0" providerId="ADAL" clId="{C15446B5-FB88-412D-84A0-3070185AF442}" dt="2025-03-04T22:33:13.249" v="65" actId="47"/>
        <pc:sldMkLst>
          <pc:docMk/>
          <pc:sldMk cId="2136408583" sldId="409"/>
        </pc:sldMkLst>
      </pc:sldChg>
      <pc:sldChg chg="del">
        <pc:chgData name="Sebastiano Meneghin" userId="9f12ac7e-519c-4a0b-9a4b-006d156226d0" providerId="ADAL" clId="{C15446B5-FB88-412D-84A0-3070185AF442}" dt="2025-03-04T22:33:12.920" v="55" actId="47"/>
        <pc:sldMkLst>
          <pc:docMk/>
          <pc:sldMk cId="3068278163" sldId="410"/>
        </pc:sldMkLst>
      </pc:sldChg>
      <pc:sldChg chg="del">
        <pc:chgData name="Sebastiano Meneghin" userId="9f12ac7e-519c-4a0b-9a4b-006d156226d0" providerId="ADAL" clId="{C15446B5-FB88-412D-84A0-3070185AF442}" dt="2025-03-04T22:32:58.623" v="27" actId="47"/>
        <pc:sldMkLst>
          <pc:docMk/>
          <pc:sldMk cId="106723714" sldId="411"/>
        </pc:sldMkLst>
      </pc:sldChg>
      <pc:sldChg chg="add del">
        <pc:chgData name="Sebastiano Meneghin" userId="9f12ac7e-519c-4a0b-9a4b-006d156226d0" providerId="ADAL" clId="{C15446B5-FB88-412D-84A0-3070185AF442}" dt="2025-03-04T22:33:18.416" v="96" actId="47"/>
        <pc:sldMkLst>
          <pc:docMk/>
          <pc:sldMk cId="2520197566" sldId="412"/>
        </pc:sldMkLst>
      </pc:sldChg>
      <pc:sldChg chg="del">
        <pc:chgData name="Sebastiano Meneghin" userId="9f12ac7e-519c-4a0b-9a4b-006d156226d0" providerId="ADAL" clId="{C15446B5-FB88-412D-84A0-3070185AF442}" dt="2025-03-04T22:31:53.460" v="0" actId="47"/>
        <pc:sldMkLst>
          <pc:docMk/>
          <pc:sldMk cId="2624715713" sldId="417"/>
        </pc:sldMkLst>
      </pc:sldChg>
      <pc:sldChg chg="del">
        <pc:chgData name="Sebastiano Meneghin" userId="9f12ac7e-519c-4a0b-9a4b-006d156226d0" providerId="ADAL" clId="{C15446B5-FB88-412D-84A0-3070185AF442}" dt="2025-03-04T22:31:54.047" v="1" actId="47"/>
        <pc:sldMkLst>
          <pc:docMk/>
          <pc:sldMk cId="2018297137" sldId="418"/>
        </pc:sldMkLst>
      </pc:sldChg>
      <pc:sldChg chg="del">
        <pc:chgData name="Sebastiano Meneghin" userId="9f12ac7e-519c-4a0b-9a4b-006d156226d0" providerId="ADAL" clId="{C15446B5-FB88-412D-84A0-3070185AF442}" dt="2025-03-04T22:31:54.609" v="2" actId="47"/>
        <pc:sldMkLst>
          <pc:docMk/>
          <pc:sldMk cId="629851979" sldId="419"/>
        </pc:sldMkLst>
      </pc:sldChg>
      <pc:sldChg chg="del">
        <pc:chgData name="Sebastiano Meneghin" userId="9f12ac7e-519c-4a0b-9a4b-006d156226d0" providerId="ADAL" clId="{C15446B5-FB88-412D-84A0-3070185AF442}" dt="2025-03-04T22:31:55.399" v="3" actId="47"/>
        <pc:sldMkLst>
          <pc:docMk/>
          <pc:sldMk cId="4057469948" sldId="420"/>
        </pc:sldMkLst>
      </pc:sldChg>
      <pc:sldChg chg="del">
        <pc:chgData name="Sebastiano Meneghin" userId="9f12ac7e-519c-4a0b-9a4b-006d156226d0" providerId="ADAL" clId="{C15446B5-FB88-412D-84A0-3070185AF442}" dt="2025-03-04T22:31:58.585" v="6" actId="47"/>
        <pc:sldMkLst>
          <pc:docMk/>
          <pc:sldMk cId="1014744953" sldId="421"/>
        </pc:sldMkLst>
      </pc:sldChg>
      <pc:sldChg chg="del">
        <pc:chgData name="Sebastiano Meneghin" userId="9f12ac7e-519c-4a0b-9a4b-006d156226d0" providerId="ADAL" clId="{C15446B5-FB88-412D-84A0-3070185AF442}" dt="2025-03-04T22:31:59.001" v="7" actId="47"/>
        <pc:sldMkLst>
          <pc:docMk/>
          <pc:sldMk cId="136487606" sldId="422"/>
        </pc:sldMkLst>
      </pc:sldChg>
      <pc:sldChg chg="del">
        <pc:chgData name="Sebastiano Meneghin" userId="9f12ac7e-519c-4a0b-9a4b-006d156226d0" providerId="ADAL" clId="{C15446B5-FB88-412D-84A0-3070185AF442}" dt="2025-03-04T22:31:56.860" v="5" actId="47"/>
        <pc:sldMkLst>
          <pc:docMk/>
          <pc:sldMk cId="1238547480" sldId="423"/>
        </pc:sldMkLst>
      </pc:sldChg>
      <pc:sldChg chg="del">
        <pc:chgData name="Sebastiano Meneghin" userId="9f12ac7e-519c-4a0b-9a4b-006d156226d0" providerId="ADAL" clId="{C15446B5-FB88-412D-84A0-3070185AF442}" dt="2025-03-04T22:33:00.661" v="29" actId="47"/>
        <pc:sldMkLst>
          <pc:docMk/>
          <pc:sldMk cId="1105466630" sldId="426"/>
        </pc:sldMkLst>
      </pc:sldChg>
      <pc:sldChg chg="del">
        <pc:chgData name="Sebastiano Meneghin" userId="9f12ac7e-519c-4a0b-9a4b-006d156226d0" providerId="ADAL" clId="{C15446B5-FB88-412D-84A0-3070185AF442}" dt="2025-03-04T22:33:01.141" v="30" actId="47"/>
        <pc:sldMkLst>
          <pc:docMk/>
          <pc:sldMk cId="1943243592" sldId="427"/>
        </pc:sldMkLst>
      </pc:sldChg>
      <pc:sldChg chg="del">
        <pc:chgData name="Sebastiano Meneghin" userId="9f12ac7e-519c-4a0b-9a4b-006d156226d0" providerId="ADAL" clId="{C15446B5-FB88-412D-84A0-3070185AF442}" dt="2025-03-04T22:33:01.717" v="31" actId="47"/>
        <pc:sldMkLst>
          <pc:docMk/>
          <pc:sldMk cId="3208394654" sldId="428"/>
        </pc:sldMkLst>
      </pc:sldChg>
      <pc:sldChg chg="del">
        <pc:chgData name="Sebastiano Meneghin" userId="9f12ac7e-519c-4a0b-9a4b-006d156226d0" providerId="ADAL" clId="{C15446B5-FB88-412D-84A0-3070185AF442}" dt="2025-03-04T22:33:02.832" v="32" actId="47"/>
        <pc:sldMkLst>
          <pc:docMk/>
          <pc:sldMk cId="2185344963" sldId="429"/>
        </pc:sldMkLst>
      </pc:sldChg>
      <pc:sldChg chg="add del">
        <pc:chgData name="Sebastiano Meneghin" userId="9f12ac7e-519c-4a0b-9a4b-006d156226d0" providerId="ADAL" clId="{C15446B5-FB88-412D-84A0-3070185AF442}" dt="2025-03-04T22:33:16.975" v="91" actId="47"/>
        <pc:sldMkLst>
          <pc:docMk/>
          <pc:sldMk cId="3355648923" sldId="431"/>
        </pc:sldMkLst>
      </pc:sldChg>
      <pc:sldChg chg="add del">
        <pc:chgData name="Sebastiano Meneghin" userId="9f12ac7e-519c-4a0b-9a4b-006d156226d0" providerId="ADAL" clId="{C15446B5-FB88-412D-84A0-3070185AF442}" dt="2025-03-04T22:33:16.795" v="90" actId="47"/>
        <pc:sldMkLst>
          <pc:docMk/>
          <pc:sldMk cId="2887490164" sldId="432"/>
        </pc:sldMkLst>
      </pc:sldChg>
      <pc:sldChg chg="add del">
        <pc:chgData name="Sebastiano Meneghin" userId="9f12ac7e-519c-4a0b-9a4b-006d156226d0" providerId="ADAL" clId="{C15446B5-FB88-412D-84A0-3070185AF442}" dt="2025-03-04T22:32:56.203" v="26" actId="47"/>
        <pc:sldMkLst>
          <pc:docMk/>
          <pc:sldMk cId="3763214767" sldId="433"/>
        </pc:sldMkLst>
      </pc:sldChg>
      <pc:sldChg chg="add del">
        <pc:chgData name="Sebastiano Meneghin" userId="9f12ac7e-519c-4a0b-9a4b-006d156226d0" providerId="ADAL" clId="{C15446B5-FB88-412D-84A0-3070185AF442}" dt="2025-03-04T22:33:17.360" v="93" actId="47"/>
        <pc:sldMkLst>
          <pc:docMk/>
          <pc:sldMk cId="3022742856" sldId="434"/>
        </pc:sldMkLst>
      </pc:sldChg>
      <pc:sldChg chg="add del">
        <pc:chgData name="Sebastiano Meneghin" userId="9f12ac7e-519c-4a0b-9a4b-006d156226d0" providerId="ADAL" clId="{C15446B5-FB88-412D-84A0-3070185AF442}" dt="2025-03-04T22:33:17.179" v="92" actId="47"/>
        <pc:sldMkLst>
          <pc:docMk/>
          <pc:sldMk cId="1040056718" sldId="436"/>
        </pc:sldMkLst>
      </pc:sldChg>
      <pc:sldChg chg="add del">
        <pc:chgData name="Sebastiano Meneghin" userId="9f12ac7e-519c-4a0b-9a4b-006d156226d0" providerId="ADAL" clId="{C15446B5-FB88-412D-84A0-3070185AF442}" dt="2025-03-04T22:33:16.570" v="89" actId="47"/>
        <pc:sldMkLst>
          <pc:docMk/>
          <pc:sldMk cId="2383854262" sldId="437"/>
        </pc:sldMkLst>
      </pc:sldChg>
      <pc:sldChg chg="del">
        <pc:chgData name="Sebastiano Meneghin" userId="9f12ac7e-519c-4a0b-9a4b-006d156226d0" providerId="ADAL" clId="{C15446B5-FB88-412D-84A0-3070185AF442}" dt="2025-03-04T22:32:00.893" v="8" actId="47"/>
        <pc:sldMkLst>
          <pc:docMk/>
          <pc:sldMk cId="3545443864" sldId="446"/>
        </pc:sldMkLst>
      </pc:sldChg>
      <pc:sldChg chg="del">
        <pc:chgData name="Sebastiano Meneghin" userId="9f12ac7e-519c-4a0b-9a4b-006d156226d0" providerId="ADAL" clId="{C15446B5-FB88-412D-84A0-3070185AF442}" dt="2025-03-04T22:32:01.609" v="9" actId="47"/>
        <pc:sldMkLst>
          <pc:docMk/>
          <pc:sldMk cId="555462025" sldId="447"/>
        </pc:sldMkLst>
      </pc:sldChg>
      <pc:sldChg chg="del">
        <pc:chgData name="Sebastiano Meneghin" userId="9f12ac7e-519c-4a0b-9a4b-006d156226d0" providerId="ADAL" clId="{C15446B5-FB88-412D-84A0-3070185AF442}" dt="2025-03-04T22:32:02.368" v="10" actId="47"/>
        <pc:sldMkLst>
          <pc:docMk/>
          <pc:sldMk cId="4156591817" sldId="448"/>
        </pc:sldMkLst>
      </pc:sldChg>
      <pc:sldChg chg="modSp add del mod">
        <pc:chgData name="Sebastiano Meneghin" userId="9f12ac7e-519c-4a0b-9a4b-006d156226d0" providerId="ADAL" clId="{C15446B5-FB88-412D-84A0-3070185AF442}" dt="2025-03-04T22:33:15.157" v="82" actId="47"/>
        <pc:sldMkLst>
          <pc:docMk/>
          <pc:sldMk cId="568309657" sldId="449"/>
        </pc:sldMkLst>
        <pc:spChg chg="mod">
          <ac:chgData name="Sebastiano Meneghin" userId="9f12ac7e-519c-4a0b-9a4b-006d156226d0" providerId="ADAL" clId="{C15446B5-FB88-412D-84A0-3070185AF442}" dt="2025-03-04T22:32:10.965" v="11" actId="207"/>
          <ac:spMkLst>
            <pc:docMk/>
            <pc:sldMk cId="568309657" sldId="449"/>
            <ac:spMk id="2" creationId="{271F1BA6-0F1F-FF73-4876-866E424CA24F}"/>
          </ac:spMkLst>
        </pc:spChg>
      </pc:sldChg>
      <pc:sldChg chg="del">
        <pc:chgData name="Sebastiano Meneghin" userId="9f12ac7e-519c-4a0b-9a4b-006d156226d0" providerId="ADAL" clId="{C15446B5-FB88-412D-84A0-3070185AF442}" dt="2025-03-04T22:33:00.124" v="28" actId="47"/>
        <pc:sldMkLst>
          <pc:docMk/>
          <pc:sldMk cId="699484046" sldId="450"/>
        </pc:sldMkLst>
      </pc:sldChg>
      <pc:sldChg chg="del">
        <pc:chgData name="Sebastiano Meneghin" userId="9f12ac7e-519c-4a0b-9a4b-006d156226d0" providerId="ADAL" clId="{C15446B5-FB88-412D-84A0-3070185AF442}" dt="2025-03-04T22:32:40.329" v="22" actId="47"/>
        <pc:sldMkLst>
          <pc:docMk/>
          <pc:sldMk cId="2836137848" sldId="452"/>
        </pc:sldMkLst>
      </pc:sldChg>
      <pc:sldChg chg="del">
        <pc:chgData name="Sebastiano Meneghin" userId="9f12ac7e-519c-4a0b-9a4b-006d156226d0" providerId="ADAL" clId="{C15446B5-FB88-412D-84A0-3070185AF442}" dt="2025-03-04T22:32:39.101" v="20" actId="47"/>
        <pc:sldMkLst>
          <pc:docMk/>
          <pc:sldMk cId="2212251833" sldId="453"/>
        </pc:sldMkLst>
      </pc:sldChg>
      <pc:sldChg chg="del">
        <pc:chgData name="Sebastiano Meneghin" userId="9f12ac7e-519c-4a0b-9a4b-006d156226d0" providerId="ADAL" clId="{C15446B5-FB88-412D-84A0-3070185AF442}" dt="2025-03-04T22:32:39.688" v="21" actId="47"/>
        <pc:sldMkLst>
          <pc:docMk/>
          <pc:sldMk cId="2704249023" sldId="454"/>
        </pc:sldMkLst>
      </pc:sldChg>
      <pc:sldChg chg="add del">
        <pc:chgData name="Sebastiano Meneghin" userId="9f12ac7e-519c-4a0b-9a4b-006d156226d0" providerId="ADAL" clId="{C15446B5-FB88-412D-84A0-3070185AF442}" dt="2025-03-04T22:33:16.173" v="87" actId="47"/>
        <pc:sldMkLst>
          <pc:docMk/>
          <pc:sldMk cId="2614011742" sldId="455"/>
        </pc:sldMkLst>
      </pc:sldChg>
    </pc:docChg>
  </pc:docChgLst>
  <pc:docChgLst>
    <pc:chgData name="Sebastiano Meneghin" userId="9f12ac7e-519c-4a0b-9a4b-006d156226d0" providerId="ADAL" clId="{32D45FA1-20A9-41C2-A759-0C9E76900CBF}"/>
    <pc:docChg chg="undo redo custSel addSld delSld modSld sldOrd">
      <pc:chgData name="Sebastiano Meneghin" userId="9f12ac7e-519c-4a0b-9a4b-006d156226d0" providerId="ADAL" clId="{32D45FA1-20A9-41C2-A759-0C9E76900CBF}" dt="2025-02-24T23:58:39.170" v="40173" actId="20577"/>
      <pc:docMkLst>
        <pc:docMk/>
      </pc:docMkLst>
      <pc:sldChg chg="modSp mod modShow">
        <pc:chgData name="Sebastiano Meneghin" userId="9f12ac7e-519c-4a0b-9a4b-006d156226d0" providerId="ADAL" clId="{32D45FA1-20A9-41C2-A759-0C9E76900CBF}" dt="2025-02-24T23:22:56.314" v="40064" actId="729"/>
        <pc:sldMkLst>
          <pc:docMk/>
          <pc:sldMk cId="208122748" sldId="256"/>
        </pc:sldMkLst>
        <pc:spChg chg="mod">
          <ac:chgData name="Sebastiano Meneghin" userId="9f12ac7e-519c-4a0b-9a4b-006d156226d0" providerId="ADAL" clId="{32D45FA1-20A9-41C2-A759-0C9E76900CBF}" dt="2025-02-23T23:04:46.648" v="8337" actId="20577"/>
          <ac:spMkLst>
            <pc:docMk/>
            <pc:sldMk cId="208122748" sldId="256"/>
            <ac:spMk id="4" creationId="{35B07F06-6EA7-7E2D-1EF1-26B024DA7650}"/>
          </ac:spMkLst>
        </pc:spChg>
      </pc:sldChg>
      <pc:sldChg chg="del">
        <pc:chgData name="Sebastiano Meneghin" userId="9f12ac7e-519c-4a0b-9a4b-006d156226d0" providerId="ADAL" clId="{32D45FA1-20A9-41C2-A759-0C9E76900CBF}" dt="2025-02-23T21:11:39.554" v="4817" actId="47"/>
        <pc:sldMkLst>
          <pc:docMk/>
          <pc:sldMk cId="1965575345" sldId="257"/>
        </pc:sldMkLst>
      </pc:sldChg>
      <pc:sldChg chg="del">
        <pc:chgData name="Sebastiano Meneghin" userId="9f12ac7e-519c-4a0b-9a4b-006d156226d0" providerId="ADAL" clId="{32D45FA1-20A9-41C2-A759-0C9E76900CBF}" dt="2025-02-23T21:11:36.938" v="4816" actId="47"/>
        <pc:sldMkLst>
          <pc:docMk/>
          <pc:sldMk cId="1375005043" sldId="258"/>
        </pc:sldMkLst>
      </pc:sldChg>
      <pc:sldChg chg="del">
        <pc:chgData name="Sebastiano Meneghin" userId="9f12ac7e-519c-4a0b-9a4b-006d156226d0" providerId="ADAL" clId="{32D45FA1-20A9-41C2-A759-0C9E76900CBF}" dt="2025-02-23T21:11:35.254" v="4815" actId="47"/>
        <pc:sldMkLst>
          <pc:docMk/>
          <pc:sldMk cId="3473794687" sldId="259"/>
        </pc:sldMkLst>
      </pc:sldChg>
      <pc:sldChg chg="modSp mod modNotesTx">
        <pc:chgData name="Sebastiano Meneghin" userId="9f12ac7e-519c-4a0b-9a4b-006d156226d0" providerId="ADAL" clId="{32D45FA1-20A9-41C2-A759-0C9E76900CBF}" dt="2025-02-23T23:14:08.192" v="9591" actId="1035"/>
        <pc:sldMkLst>
          <pc:docMk/>
          <pc:sldMk cId="214614124" sldId="260"/>
        </pc:sldMkLst>
        <pc:spChg chg="mod">
          <ac:chgData name="Sebastiano Meneghin" userId="9f12ac7e-519c-4a0b-9a4b-006d156226d0" providerId="ADAL" clId="{32D45FA1-20A9-41C2-A759-0C9E76900CBF}" dt="2025-02-23T23:09:32.622" v="8850" actId="20577"/>
          <ac:spMkLst>
            <pc:docMk/>
            <pc:sldMk cId="214614124" sldId="260"/>
            <ac:spMk id="7" creationId="{08072033-4A6D-E4B2-6F1E-87B2192E8D0F}"/>
          </ac:spMkLst>
        </pc:spChg>
        <pc:picChg chg="mod">
          <ac:chgData name="Sebastiano Meneghin" userId="9f12ac7e-519c-4a0b-9a4b-006d156226d0" providerId="ADAL" clId="{32D45FA1-20A9-41C2-A759-0C9E76900CBF}" dt="2025-02-23T23:14:08.192" v="9591" actId="1035"/>
          <ac:picMkLst>
            <pc:docMk/>
            <pc:sldMk cId="214614124" sldId="260"/>
            <ac:picMk id="6" creationId="{9F59BF58-09FE-31D3-9CF0-693C39E6695A}"/>
          </ac:picMkLst>
        </pc:picChg>
      </pc:sldChg>
      <pc:sldChg chg="modSp mod modNotesTx">
        <pc:chgData name="Sebastiano Meneghin" userId="9f12ac7e-519c-4a0b-9a4b-006d156226d0" providerId="ADAL" clId="{32D45FA1-20A9-41C2-A759-0C9E76900CBF}" dt="2025-02-23T23:23:52.352" v="10373" actId="20577"/>
        <pc:sldMkLst>
          <pc:docMk/>
          <pc:sldMk cId="3546674408" sldId="261"/>
        </pc:sldMkLst>
        <pc:spChg chg="mod">
          <ac:chgData name="Sebastiano Meneghin" userId="9f12ac7e-519c-4a0b-9a4b-006d156226d0" providerId="ADAL" clId="{32D45FA1-20A9-41C2-A759-0C9E76900CBF}" dt="2025-02-23T23:23:52.352" v="10373" actId="20577"/>
          <ac:spMkLst>
            <pc:docMk/>
            <pc:sldMk cId="3546674408" sldId="261"/>
            <ac:spMk id="10" creationId="{DBBABBDC-DECB-0B5B-6FF9-D5058748C5ED}"/>
          </ac:spMkLst>
        </pc:spChg>
        <pc:spChg chg="mod">
          <ac:chgData name="Sebastiano Meneghin" userId="9f12ac7e-519c-4a0b-9a4b-006d156226d0" providerId="ADAL" clId="{32D45FA1-20A9-41C2-A759-0C9E76900CBF}" dt="2025-02-23T23:16:21.035" v="9679" actId="20577"/>
          <ac:spMkLst>
            <pc:docMk/>
            <pc:sldMk cId="3546674408" sldId="261"/>
            <ac:spMk id="75" creationId="{79333FF3-7864-A25E-D31B-7CF7601D32FA}"/>
          </ac:spMkLst>
        </pc:spChg>
      </pc:sldChg>
      <pc:sldChg chg="modSp mod">
        <pc:chgData name="Sebastiano Meneghin" userId="9f12ac7e-519c-4a0b-9a4b-006d156226d0" providerId="ADAL" clId="{32D45FA1-20A9-41C2-A759-0C9E76900CBF}" dt="2025-02-23T23:38:54.585" v="13156" actId="20577"/>
        <pc:sldMkLst>
          <pc:docMk/>
          <pc:sldMk cId="1956147013" sldId="263"/>
        </pc:sldMkLst>
      </pc:sldChg>
      <pc:sldChg chg="mod ord modShow">
        <pc:chgData name="Sebastiano Meneghin" userId="9f12ac7e-519c-4a0b-9a4b-006d156226d0" providerId="ADAL" clId="{32D45FA1-20A9-41C2-A759-0C9E76900CBF}" dt="2025-02-23T22:24:37.604" v="8046"/>
        <pc:sldMkLst>
          <pc:docMk/>
          <pc:sldMk cId="1878867990" sldId="267"/>
        </pc:sldMkLst>
      </pc:sldChg>
      <pc:sldChg chg="modSp mod modNotesTx">
        <pc:chgData name="Sebastiano Meneghin" userId="9f12ac7e-519c-4a0b-9a4b-006d156226d0" providerId="ADAL" clId="{32D45FA1-20A9-41C2-A759-0C9E76900CBF}" dt="2025-02-23T23:56:02.597" v="16700" actId="20577"/>
        <pc:sldMkLst>
          <pc:docMk/>
          <pc:sldMk cId="1618204065" sldId="268"/>
        </pc:sldMkLst>
      </pc:sldChg>
      <pc:sldChg chg="addSp modSp del mod">
        <pc:chgData name="Sebastiano Meneghin" userId="9f12ac7e-519c-4a0b-9a4b-006d156226d0" providerId="ADAL" clId="{32D45FA1-20A9-41C2-A759-0C9E76900CBF}" dt="2025-02-23T22:02:27.035" v="6459" actId="47"/>
        <pc:sldMkLst>
          <pc:docMk/>
          <pc:sldMk cId="3450169793" sldId="269"/>
        </pc:sldMkLst>
      </pc:sldChg>
      <pc:sldChg chg="addSp delSp modSp add mod modNotesTx">
        <pc:chgData name="Sebastiano Meneghin" userId="9f12ac7e-519c-4a0b-9a4b-006d156226d0" providerId="ADAL" clId="{32D45FA1-20A9-41C2-A759-0C9E76900CBF}" dt="2025-02-24T22:27:17.320" v="35451" actId="20577"/>
        <pc:sldMkLst>
          <pc:docMk/>
          <pc:sldMk cId="255484024" sldId="276"/>
        </pc:sldMkLst>
        <pc:spChg chg="mod">
          <ac:chgData name="Sebastiano Meneghin" userId="9f12ac7e-519c-4a0b-9a4b-006d156226d0" providerId="ADAL" clId="{32D45FA1-20A9-41C2-A759-0C9E76900CBF}" dt="2025-02-24T22:27:17.320" v="35451" actId="20577"/>
          <ac:spMkLst>
            <pc:docMk/>
            <pc:sldMk cId="255484024" sldId="276"/>
            <ac:spMk id="2" creationId="{92168FBD-D179-2DE7-8631-BBDAA6884E99}"/>
          </ac:spMkLst>
        </pc:spChg>
      </pc:sldChg>
      <pc:sldChg chg="modSp mod modNotesTx">
        <pc:chgData name="Sebastiano Meneghin" userId="9f12ac7e-519c-4a0b-9a4b-006d156226d0" providerId="ADAL" clId="{32D45FA1-20A9-41C2-A759-0C9E76900CBF}" dt="2025-02-23T23:22:03.950" v="10341" actId="20577"/>
        <pc:sldMkLst>
          <pc:docMk/>
          <pc:sldMk cId="903744028" sldId="289"/>
        </pc:sldMkLst>
      </pc:sldChg>
      <pc:sldChg chg="modSp mod modNotesTx">
        <pc:chgData name="Sebastiano Meneghin" userId="9f12ac7e-519c-4a0b-9a4b-006d156226d0" providerId="ADAL" clId="{32D45FA1-20A9-41C2-A759-0C9E76900CBF}" dt="2025-02-23T23:28:14.250" v="11325" actId="20577"/>
        <pc:sldMkLst>
          <pc:docMk/>
          <pc:sldMk cId="1985852404" sldId="291"/>
        </pc:sldMkLst>
      </pc:sldChg>
      <pc:sldChg chg="mod ord modShow">
        <pc:chgData name="Sebastiano Meneghin" userId="9f12ac7e-519c-4a0b-9a4b-006d156226d0" providerId="ADAL" clId="{32D45FA1-20A9-41C2-A759-0C9E76900CBF}" dt="2025-02-23T22:24:37.604" v="8046"/>
        <pc:sldMkLst>
          <pc:docMk/>
          <pc:sldMk cId="3291054752" sldId="293"/>
        </pc:sldMkLst>
      </pc:sldChg>
      <pc:sldChg chg="mod ord modShow">
        <pc:chgData name="Sebastiano Meneghin" userId="9f12ac7e-519c-4a0b-9a4b-006d156226d0" providerId="ADAL" clId="{32D45FA1-20A9-41C2-A759-0C9E76900CBF}" dt="2025-02-23T22:24:37.604" v="8046"/>
        <pc:sldMkLst>
          <pc:docMk/>
          <pc:sldMk cId="152379497" sldId="294"/>
        </pc:sldMkLst>
      </pc:sldChg>
      <pc:sldChg chg="modSp mod ord modShow modNotesTx">
        <pc:chgData name="Sebastiano Meneghin" userId="9f12ac7e-519c-4a0b-9a4b-006d156226d0" providerId="ADAL" clId="{32D45FA1-20A9-41C2-A759-0C9E76900CBF}" dt="2025-02-23T22:24:37.604" v="8046"/>
        <pc:sldMkLst>
          <pc:docMk/>
          <pc:sldMk cId="1690291538" sldId="299"/>
        </pc:sldMkLst>
        <pc:spChg chg="mod">
          <ac:chgData name="Sebastiano Meneghin" userId="9f12ac7e-519c-4a0b-9a4b-006d156226d0" providerId="ADAL" clId="{32D45FA1-20A9-41C2-A759-0C9E76900CBF}" dt="2025-02-23T21:08:05.160" v="4596" actId="6549"/>
          <ac:spMkLst>
            <pc:docMk/>
            <pc:sldMk cId="1690291538" sldId="299"/>
            <ac:spMk id="6" creationId="{070AD259-46B5-80D8-577A-FA4CA57EFFAC}"/>
          </ac:spMkLst>
        </pc:spChg>
      </pc:sldChg>
      <pc:sldChg chg="addSp delSp modSp add mod ord modNotesTx">
        <pc:chgData name="Sebastiano Meneghin" userId="9f12ac7e-519c-4a0b-9a4b-006d156226d0" providerId="ADAL" clId="{32D45FA1-20A9-41C2-A759-0C9E76900CBF}" dt="2025-02-24T22:37:57.438" v="36075" actId="1036"/>
        <pc:sldMkLst>
          <pc:docMk/>
          <pc:sldMk cId="1552362079" sldId="300"/>
        </pc:sldMkLst>
        <pc:spChg chg="add mod">
          <ac:chgData name="Sebastiano Meneghin" userId="9f12ac7e-519c-4a0b-9a4b-006d156226d0" providerId="ADAL" clId="{32D45FA1-20A9-41C2-A759-0C9E76900CBF}" dt="2025-02-24T22:37:57.438" v="36075" actId="1036"/>
          <ac:spMkLst>
            <pc:docMk/>
            <pc:sldMk cId="1552362079" sldId="300"/>
            <ac:spMk id="2" creationId="{6A780B83-F93B-81C9-FD17-BBA1A6D7C374}"/>
          </ac:spMkLst>
        </pc:spChg>
        <pc:spChg chg="add mod">
          <ac:chgData name="Sebastiano Meneghin" userId="9f12ac7e-519c-4a0b-9a4b-006d156226d0" providerId="ADAL" clId="{32D45FA1-20A9-41C2-A759-0C9E76900CBF}" dt="2025-02-24T22:36:53.314" v="36007" actId="1038"/>
          <ac:spMkLst>
            <pc:docMk/>
            <pc:sldMk cId="1552362079" sldId="300"/>
            <ac:spMk id="3" creationId="{95760511-F797-3C64-94D5-C81FACFFC6E4}"/>
          </ac:spMkLst>
        </pc:spChg>
        <pc:spChg chg="add mod">
          <ac:chgData name="Sebastiano Meneghin" userId="9f12ac7e-519c-4a0b-9a4b-006d156226d0" providerId="ADAL" clId="{32D45FA1-20A9-41C2-A759-0C9E76900CBF}" dt="2025-02-24T22:37:08.161" v="36057" actId="1037"/>
          <ac:spMkLst>
            <pc:docMk/>
            <pc:sldMk cId="1552362079" sldId="300"/>
            <ac:spMk id="4" creationId="{B7537169-3237-A8A4-9A0D-4070882B0E50}"/>
          </ac:spMkLst>
        </pc:spChg>
        <pc:spChg chg="mod">
          <ac:chgData name="Sebastiano Meneghin" userId="9f12ac7e-519c-4a0b-9a4b-006d156226d0" providerId="ADAL" clId="{32D45FA1-20A9-41C2-A759-0C9E76900CBF}" dt="2025-02-23T22:13:10.133" v="7937" actId="20577"/>
          <ac:spMkLst>
            <pc:docMk/>
            <pc:sldMk cId="1552362079" sldId="300"/>
            <ac:spMk id="8" creationId="{C4A9138B-35E4-983E-0583-D4CD7443CFA5}"/>
          </ac:spMkLst>
        </pc:spChg>
        <pc:picChg chg="mod modCrop">
          <ac:chgData name="Sebastiano Meneghin" userId="9f12ac7e-519c-4a0b-9a4b-006d156226d0" providerId="ADAL" clId="{32D45FA1-20A9-41C2-A759-0C9E76900CBF}" dt="2025-02-24T22:36:53.314" v="36007" actId="1038"/>
          <ac:picMkLst>
            <pc:docMk/>
            <pc:sldMk cId="1552362079" sldId="300"/>
            <ac:picMk id="5" creationId="{D4564829-BAF3-1445-334E-9F16430A50BA}"/>
          </ac:picMkLst>
        </pc:picChg>
      </pc:sldChg>
      <pc:sldChg chg="addSp delSp modSp add del mod modClrScheme chgLayout modNotesTx">
        <pc:chgData name="Sebastiano Meneghin" userId="9f12ac7e-519c-4a0b-9a4b-006d156226d0" providerId="ADAL" clId="{32D45FA1-20A9-41C2-A759-0C9E76900CBF}" dt="2025-02-24T22:32:51.566" v="35769" actId="1038"/>
        <pc:sldMkLst>
          <pc:docMk/>
          <pc:sldMk cId="1946091806" sldId="307"/>
        </pc:sldMkLst>
        <pc:spChg chg="mod ord">
          <ac:chgData name="Sebastiano Meneghin" userId="9f12ac7e-519c-4a0b-9a4b-006d156226d0" providerId="ADAL" clId="{32D45FA1-20A9-41C2-A759-0C9E76900CBF}" dt="2025-02-24T21:46:32.748" v="31167" actId="700"/>
          <ac:spMkLst>
            <pc:docMk/>
            <pc:sldMk cId="1946091806" sldId="307"/>
            <ac:spMk id="2" creationId="{9233BAD4-A433-CF62-87F7-C1BD29E4981E}"/>
          </ac:spMkLst>
        </pc:spChg>
      </pc:sldChg>
      <pc:sldChg chg="add del">
        <pc:chgData name="Sebastiano Meneghin" userId="9f12ac7e-519c-4a0b-9a4b-006d156226d0" providerId="ADAL" clId="{32D45FA1-20A9-41C2-A759-0C9E76900CBF}" dt="2025-02-24T22:04:14.643" v="33110" actId="47"/>
        <pc:sldMkLst>
          <pc:docMk/>
          <pc:sldMk cId="704443443" sldId="308"/>
        </pc:sldMkLst>
      </pc:sldChg>
      <pc:sldChg chg="add del">
        <pc:chgData name="Sebastiano Meneghin" userId="9f12ac7e-519c-4a0b-9a4b-006d156226d0" providerId="ADAL" clId="{32D45FA1-20A9-41C2-A759-0C9E76900CBF}" dt="2025-02-24T22:04:15.507" v="33111" actId="47"/>
        <pc:sldMkLst>
          <pc:docMk/>
          <pc:sldMk cId="1390427438" sldId="309"/>
        </pc:sldMkLst>
      </pc:sldChg>
      <pc:sldChg chg="modSp add del mod">
        <pc:chgData name="Sebastiano Meneghin" userId="9f12ac7e-519c-4a0b-9a4b-006d156226d0" providerId="ADAL" clId="{32D45FA1-20A9-41C2-A759-0C9E76900CBF}" dt="2025-02-24T22:04:34.527" v="33113" actId="47"/>
        <pc:sldMkLst>
          <pc:docMk/>
          <pc:sldMk cId="657633867" sldId="311"/>
        </pc:sldMkLst>
      </pc:sldChg>
      <pc:sldChg chg="modSp mod modNotesTx">
        <pc:chgData name="Sebastiano Meneghin" userId="9f12ac7e-519c-4a0b-9a4b-006d156226d0" providerId="ADAL" clId="{32D45FA1-20A9-41C2-A759-0C9E76900CBF}" dt="2025-02-23T23:50:58.700" v="15898" actId="20577"/>
        <pc:sldMkLst>
          <pc:docMk/>
          <pc:sldMk cId="4203550171" sldId="316"/>
        </pc:sldMkLst>
      </pc:sldChg>
      <pc:sldChg chg="del mod ord modShow">
        <pc:chgData name="Sebastiano Meneghin" userId="9f12ac7e-519c-4a0b-9a4b-006d156226d0" providerId="ADAL" clId="{32D45FA1-20A9-41C2-A759-0C9E76900CBF}" dt="2025-02-23T21:11:32.439" v="4814" actId="47"/>
        <pc:sldMkLst>
          <pc:docMk/>
          <pc:sldMk cId="3393099982" sldId="317"/>
        </pc:sldMkLst>
      </pc:sldChg>
      <pc:sldChg chg="ord">
        <pc:chgData name="Sebastiano Meneghin" userId="9f12ac7e-519c-4a0b-9a4b-006d156226d0" providerId="ADAL" clId="{32D45FA1-20A9-41C2-A759-0C9E76900CBF}" dt="2025-02-23T22:24:37.604" v="8046"/>
        <pc:sldMkLst>
          <pc:docMk/>
          <pc:sldMk cId="1488092892" sldId="324"/>
        </pc:sldMkLst>
      </pc:sldChg>
      <pc:sldChg chg="addSp delSp modSp mod modClrScheme chgLayout">
        <pc:chgData name="Sebastiano Meneghin" userId="9f12ac7e-519c-4a0b-9a4b-006d156226d0" providerId="ADAL" clId="{32D45FA1-20A9-41C2-A759-0C9E76900CBF}" dt="2025-02-24T22:33:56.398" v="35780" actId="478"/>
        <pc:sldMkLst>
          <pc:docMk/>
          <pc:sldMk cId="2589448265" sldId="326"/>
        </pc:sldMkLst>
        <pc:spChg chg="mod ord">
          <ac:chgData name="Sebastiano Meneghin" userId="9f12ac7e-519c-4a0b-9a4b-006d156226d0" providerId="ADAL" clId="{32D45FA1-20A9-41C2-A759-0C9E76900CBF}" dt="2025-02-24T22:33:30.660" v="35776" actId="700"/>
          <ac:spMkLst>
            <pc:docMk/>
            <pc:sldMk cId="2589448265" sldId="326"/>
            <ac:spMk id="2" creationId="{1633E1A0-B55B-81AD-CCB0-B0B935B81E83}"/>
          </ac:spMkLst>
        </pc:spChg>
        <pc:spChg chg="mod">
          <ac:chgData name="Sebastiano Meneghin" userId="9f12ac7e-519c-4a0b-9a4b-006d156226d0" providerId="ADAL" clId="{32D45FA1-20A9-41C2-A759-0C9E76900CBF}" dt="2025-02-23T23:04:55.166" v="8347" actId="20577"/>
          <ac:spMkLst>
            <pc:docMk/>
            <pc:sldMk cId="2589448265" sldId="326"/>
            <ac:spMk id="21" creationId="{5EEB5C54-91ED-9476-FA8F-9FC315798FEB}"/>
          </ac:spMkLst>
        </pc:spChg>
        <pc:spChg chg="mod">
          <ac:chgData name="Sebastiano Meneghin" userId="9f12ac7e-519c-4a0b-9a4b-006d156226d0" providerId="ADAL" clId="{32D45FA1-20A9-41C2-A759-0C9E76900CBF}" dt="2025-02-23T23:05:02.752" v="8348" actId="20577"/>
          <ac:spMkLst>
            <pc:docMk/>
            <pc:sldMk cId="2589448265" sldId="326"/>
            <ac:spMk id="22" creationId="{F5D6E868-ECDE-609C-5C1E-A39B71F55C25}"/>
          </ac:spMkLst>
        </pc:spChg>
      </pc:sldChg>
      <pc:sldChg chg="delSp modSp mod">
        <pc:chgData name="Sebastiano Meneghin" userId="9f12ac7e-519c-4a0b-9a4b-006d156226d0" providerId="ADAL" clId="{32D45FA1-20A9-41C2-A759-0C9E76900CBF}" dt="2025-02-23T23:22:20.504" v="10343" actId="1076"/>
        <pc:sldMkLst>
          <pc:docMk/>
          <pc:sldMk cId="1098455436" sldId="327"/>
        </pc:sldMkLst>
        <pc:spChg chg="mod">
          <ac:chgData name="Sebastiano Meneghin" userId="9f12ac7e-519c-4a0b-9a4b-006d156226d0" providerId="ADAL" clId="{32D45FA1-20A9-41C2-A759-0C9E76900CBF}" dt="2025-02-23T23:14:44.697" v="9650" actId="20577"/>
          <ac:spMkLst>
            <pc:docMk/>
            <pc:sldMk cId="1098455436" sldId="327"/>
            <ac:spMk id="11" creationId="{32F0BC2D-3C6C-BF2F-A5B1-BB873ED91F43}"/>
          </ac:spMkLst>
        </pc:spChg>
        <pc:picChg chg="mod">
          <ac:chgData name="Sebastiano Meneghin" userId="9f12ac7e-519c-4a0b-9a4b-006d156226d0" providerId="ADAL" clId="{32D45FA1-20A9-41C2-A759-0C9E76900CBF}" dt="2025-02-23T23:22:20.504" v="10343" actId="1076"/>
          <ac:picMkLst>
            <pc:docMk/>
            <pc:sldMk cId="1098455436" sldId="327"/>
            <ac:picMk id="13" creationId="{AB8EBA44-BF22-B7EA-9A05-CABBF3F6FE2F}"/>
          </ac:picMkLst>
        </pc:picChg>
      </pc:sldChg>
      <pc:sldChg chg="addSp modSp mod modNotesTx">
        <pc:chgData name="Sebastiano Meneghin" userId="9f12ac7e-519c-4a0b-9a4b-006d156226d0" providerId="ADAL" clId="{32D45FA1-20A9-41C2-A759-0C9E76900CBF}" dt="2025-02-23T23:33:03.356" v="12074" actId="20577"/>
        <pc:sldMkLst>
          <pc:docMk/>
          <pc:sldMk cId="3462744927" sldId="328"/>
        </pc:sldMkLst>
      </pc:sldChg>
      <pc:sldChg chg="mod ord modShow">
        <pc:chgData name="Sebastiano Meneghin" userId="9f12ac7e-519c-4a0b-9a4b-006d156226d0" providerId="ADAL" clId="{32D45FA1-20A9-41C2-A759-0C9E76900CBF}" dt="2025-02-23T22:24:37.604" v="8046"/>
        <pc:sldMkLst>
          <pc:docMk/>
          <pc:sldMk cId="470531967" sldId="329"/>
        </pc:sldMkLst>
      </pc:sldChg>
      <pc:sldChg chg="mod ord modShow">
        <pc:chgData name="Sebastiano Meneghin" userId="9f12ac7e-519c-4a0b-9a4b-006d156226d0" providerId="ADAL" clId="{32D45FA1-20A9-41C2-A759-0C9E76900CBF}" dt="2025-02-23T22:24:37.604" v="8046"/>
        <pc:sldMkLst>
          <pc:docMk/>
          <pc:sldMk cId="3592825818" sldId="330"/>
        </pc:sldMkLst>
      </pc:sldChg>
      <pc:sldChg chg="mod ord modShow">
        <pc:chgData name="Sebastiano Meneghin" userId="9f12ac7e-519c-4a0b-9a4b-006d156226d0" providerId="ADAL" clId="{32D45FA1-20A9-41C2-A759-0C9E76900CBF}" dt="2025-02-23T22:24:37.604" v="8046"/>
        <pc:sldMkLst>
          <pc:docMk/>
          <pc:sldMk cId="3871902418" sldId="336"/>
        </pc:sldMkLst>
      </pc:sldChg>
      <pc:sldChg chg="del">
        <pc:chgData name="Sebastiano Meneghin" userId="9f12ac7e-519c-4a0b-9a4b-006d156226d0" providerId="ADAL" clId="{32D45FA1-20A9-41C2-A759-0C9E76900CBF}" dt="2025-02-23T16:09:05.404" v="2953" actId="47"/>
        <pc:sldMkLst>
          <pc:docMk/>
          <pc:sldMk cId="244905375" sldId="337"/>
        </pc:sldMkLst>
      </pc:sldChg>
      <pc:sldChg chg="del">
        <pc:chgData name="Sebastiano Meneghin" userId="9f12ac7e-519c-4a0b-9a4b-006d156226d0" providerId="ADAL" clId="{32D45FA1-20A9-41C2-A759-0C9E76900CBF}" dt="2025-02-23T21:03:46.230" v="4005" actId="47"/>
        <pc:sldMkLst>
          <pc:docMk/>
          <pc:sldMk cId="2620294060" sldId="338"/>
        </pc:sldMkLst>
      </pc:sldChg>
      <pc:sldChg chg="addSp delSp modSp mod modNotesTx">
        <pc:chgData name="Sebastiano Meneghin" userId="9f12ac7e-519c-4a0b-9a4b-006d156226d0" providerId="ADAL" clId="{32D45FA1-20A9-41C2-A759-0C9E76900CBF}" dt="2025-02-24T00:00:09.111" v="17078" actId="20577"/>
        <pc:sldMkLst>
          <pc:docMk/>
          <pc:sldMk cId="1206221654" sldId="339"/>
        </pc:sldMkLst>
        <pc:spChg chg="add mod">
          <ac:chgData name="Sebastiano Meneghin" userId="9f12ac7e-519c-4a0b-9a4b-006d156226d0" providerId="ADAL" clId="{32D45FA1-20A9-41C2-A759-0C9E76900CBF}" dt="2025-02-23T21:19:36.652" v="5151" actId="207"/>
          <ac:spMkLst>
            <pc:docMk/>
            <pc:sldMk cId="1206221654" sldId="339"/>
            <ac:spMk id="6" creationId="{20248760-0FA7-F704-DE9B-0CDDA09704DB}"/>
          </ac:spMkLst>
        </pc:spChg>
        <pc:spChg chg="mod">
          <ac:chgData name="Sebastiano Meneghin" userId="9f12ac7e-519c-4a0b-9a4b-006d156226d0" providerId="ADAL" clId="{32D45FA1-20A9-41C2-A759-0C9E76900CBF}" dt="2025-02-23T23:56:21.784" v="16704" actId="20577"/>
          <ac:spMkLst>
            <pc:docMk/>
            <pc:sldMk cId="1206221654" sldId="339"/>
            <ac:spMk id="8" creationId="{A4208E5A-DE9B-3ADF-2ED3-730A3040F0D4}"/>
          </ac:spMkLst>
        </pc:spChg>
        <pc:spChg chg="mod">
          <ac:chgData name="Sebastiano Meneghin" userId="9f12ac7e-519c-4a0b-9a4b-006d156226d0" providerId="ADAL" clId="{32D45FA1-20A9-41C2-A759-0C9E76900CBF}" dt="2025-02-24T00:00:06.617" v="17077" actId="20577"/>
          <ac:spMkLst>
            <pc:docMk/>
            <pc:sldMk cId="1206221654" sldId="339"/>
            <ac:spMk id="9" creationId="{1A7A4811-D30D-0B04-DE72-FCA425C7A4CD}"/>
          </ac:spMkLst>
        </pc:spChg>
        <pc:picChg chg="add mod">
          <ac:chgData name="Sebastiano Meneghin" userId="9f12ac7e-519c-4a0b-9a4b-006d156226d0" providerId="ADAL" clId="{32D45FA1-20A9-41C2-A759-0C9E76900CBF}" dt="2025-02-23T21:14:19.280" v="4841" actId="1036"/>
          <ac:picMkLst>
            <pc:docMk/>
            <pc:sldMk cId="1206221654" sldId="339"/>
            <ac:picMk id="5" creationId="{727BF7CB-D66A-AABD-96BC-7739A2D1D113}"/>
          </ac:picMkLst>
        </pc:picChg>
      </pc:sldChg>
      <pc:sldChg chg="del">
        <pc:chgData name="Sebastiano Meneghin" userId="9f12ac7e-519c-4a0b-9a4b-006d156226d0" providerId="ADAL" clId="{32D45FA1-20A9-41C2-A759-0C9E76900CBF}" dt="2025-02-21T15:56:51.483" v="2735" actId="47"/>
        <pc:sldMkLst>
          <pc:docMk/>
          <pc:sldMk cId="2980832694" sldId="340"/>
        </pc:sldMkLst>
      </pc:sldChg>
      <pc:sldChg chg="addSp delSp modSp mod ord modShow">
        <pc:chgData name="Sebastiano Meneghin" userId="9f12ac7e-519c-4a0b-9a4b-006d156226d0" providerId="ADAL" clId="{32D45FA1-20A9-41C2-A759-0C9E76900CBF}" dt="2025-02-23T22:24:37.604" v="8046"/>
        <pc:sldMkLst>
          <pc:docMk/>
          <pc:sldMk cId="1997811715" sldId="341"/>
        </pc:sldMkLst>
        <pc:spChg chg="add mod">
          <ac:chgData name="Sebastiano Meneghin" userId="9f12ac7e-519c-4a0b-9a4b-006d156226d0" providerId="ADAL" clId="{32D45FA1-20A9-41C2-A759-0C9E76900CBF}" dt="2025-02-21T14:00:57.159" v="143" actId="1076"/>
          <ac:spMkLst>
            <pc:docMk/>
            <pc:sldMk cId="1997811715" sldId="341"/>
            <ac:spMk id="5" creationId="{CD8CF5D8-8E36-9A2B-9160-EEFD425586C3}"/>
          </ac:spMkLst>
        </pc:spChg>
        <pc:spChg chg="mod">
          <ac:chgData name="Sebastiano Meneghin" userId="9f12ac7e-519c-4a0b-9a4b-006d156226d0" providerId="ADAL" clId="{32D45FA1-20A9-41C2-A759-0C9E76900CBF}" dt="2025-02-23T21:07:24.275" v="4540"/>
          <ac:spMkLst>
            <pc:docMk/>
            <pc:sldMk cId="1997811715" sldId="341"/>
            <ac:spMk id="8" creationId="{ED0447B2-4867-A4A6-54C8-856930265BEE}"/>
          </ac:spMkLst>
        </pc:spChg>
        <pc:picChg chg="add mod">
          <ac:chgData name="Sebastiano Meneghin" userId="9f12ac7e-519c-4a0b-9a4b-006d156226d0" providerId="ADAL" clId="{32D45FA1-20A9-41C2-A759-0C9E76900CBF}" dt="2025-02-21T14:01:05.709" v="144" actId="14100"/>
          <ac:picMkLst>
            <pc:docMk/>
            <pc:sldMk cId="1997811715" sldId="341"/>
            <ac:picMk id="12" creationId="{AAD50FEF-D0D8-521A-C9F5-3A57EE085DDE}"/>
          </ac:picMkLst>
        </pc:picChg>
      </pc:sldChg>
      <pc:sldChg chg="modSp del mod">
        <pc:chgData name="Sebastiano Meneghin" userId="9f12ac7e-519c-4a0b-9a4b-006d156226d0" providerId="ADAL" clId="{32D45FA1-20A9-41C2-A759-0C9E76900CBF}" dt="2025-02-21T14:24:24.806" v="1125" actId="47"/>
        <pc:sldMkLst>
          <pc:docMk/>
          <pc:sldMk cId="3733201211" sldId="342"/>
        </pc:sldMkLst>
      </pc:sldChg>
      <pc:sldChg chg="addSp delSp modSp add mod ord modShow">
        <pc:chgData name="Sebastiano Meneghin" userId="9f12ac7e-519c-4a0b-9a4b-006d156226d0" providerId="ADAL" clId="{32D45FA1-20A9-41C2-A759-0C9E76900CBF}" dt="2025-02-23T22:24:37.604" v="8046"/>
        <pc:sldMkLst>
          <pc:docMk/>
          <pc:sldMk cId="1807128860" sldId="343"/>
        </pc:sldMkLst>
        <pc:spChg chg="add mod">
          <ac:chgData name="Sebastiano Meneghin" userId="9f12ac7e-519c-4a0b-9a4b-006d156226d0" providerId="ADAL" clId="{32D45FA1-20A9-41C2-A759-0C9E76900CBF}" dt="2025-02-21T13:56:11.827" v="23" actId="20577"/>
          <ac:spMkLst>
            <pc:docMk/>
            <pc:sldMk cId="1807128860" sldId="343"/>
            <ac:spMk id="5" creationId="{C6B23507-CC5C-2D2E-EC4C-F3E18BF067F3}"/>
          </ac:spMkLst>
        </pc:spChg>
        <pc:spChg chg="add mod">
          <ac:chgData name="Sebastiano Meneghin" userId="9f12ac7e-519c-4a0b-9a4b-006d156226d0" providerId="ADAL" clId="{32D45FA1-20A9-41C2-A759-0C9E76900CBF}" dt="2025-02-21T13:56:14.861" v="30" actId="20577"/>
          <ac:spMkLst>
            <pc:docMk/>
            <pc:sldMk cId="1807128860" sldId="343"/>
            <ac:spMk id="6" creationId="{15BAD0EF-419C-76D0-CF27-6E2BB92416D5}"/>
          </ac:spMkLst>
        </pc:spChg>
        <pc:spChg chg="mod">
          <ac:chgData name="Sebastiano Meneghin" userId="9f12ac7e-519c-4a0b-9a4b-006d156226d0" providerId="ADAL" clId="{32D45FA1-20A9-41C2-A759-0C9E76900CBF}" dt="2025-02-23T21:07:16.758" v="4539" actId="20577"/>
          <ac:spMkLst>
            <pc:docMk/>
            <pc:sldMk cId="1807128860" sldId="343"/>
            <ac:spMk id="8" creationId="{1E127814-2039-FDB4-60F1-F8F03B6427C8}"/>
          </ac:spMkLst>
        </pc:spChg>
        <pc:picChg chg="add mod">
          <ac:chgData name="Sebastiano Meneghin" userId="9f12ac7e-519c-4a0b-9a4b-006d156226d0" providerId="ADAL" clId="{32D45FA1-20A9-41C2-A759-0C9E76900CBF}" dt="2025-02-21T14:01:35.773" v="151" actId="1035"/>
          <ac:picMkLst>
            <pc:docMk/>
            <pc:sldMk cId="1807128860" sldId="343"/>
            <ac:picMk id="12" creationId="{DD587ED6-30B9-7C5C-C893-A957AA9A90D9}"/>
          </ac:picMkLst>
        </pc:picChg>
        <pc:picChg chg="add mod">
          <ac:chgData name="Sebastiano Meneghin" userId="9f12ac7e-519c-4a0b-9a4b-006d156226d0" providerId="ADAL" clId="{32D45FA1-20A9-41C2-A759-0C9E76900CBF}" dt="2025-02-21T13:58:43.733" v="113" actId="14100"/>
          <ac:picMkLst>
            <pc:docMk/>
            <pc:sldMk cId="1807128860" sldId="343"/>
            <ac:picMk id="14" creationId="{AC0257D4-A320-3BFE-A4A1-A9A4F03301FE}"/>
          </ac:picMkLst>
        </pc:picChg>
      </pc:sldChg>
      <pc:sldChg chg="addSp delSp modSp add del mod">
        <pc:chgData name="Sebastiano Meneghin" userId="9f12ac7e-519c-4a0b-9a4b-006d156226d0" providerId="ADAL" clId="{32D45FA1-20A9-41C2-A759-0C9E76900CBF}" dt="2025-02-23T21:10:23.686" v="4752" actId="47"/>
        <pc:sldMkLst>
          <pc:docMk/>
          <pc:sldMk cId="1613601732" sldId="344"/>
        </pc:sldMkLst>
      </pc:sldChg>
      <pc:sldChg chg="addSp delSp modSp new mod ord modClrScheme modShow chgLayout modNotesTx">
        <pc:chgData name="Sebastiano Meneghin" userId="9f12ac7e-519c-4a0b-9a4b-006d156226d0" providerId="ADAL" clId="{32D45FA1-20A9-41C2-A759-0C9E76900CBF}" dt="2025-02-23T22:24:37.604" v="8046"/>
        <pc:sldMkLst>
          <pc:docMk/>
          <pc:sldMk cId="3357951864" sldId="345"/>
        </pc:sldMkLst>
        <pc:spChg chg="mod ord">
          <ac:chgData name="Sebastiano Meneghin" userId="9f12ac7e-519c-4a0b-9a4b-006d156226d0" providerId="ADAL" clId="{32D45FA1-20A9-41C2-A759-0C9E76900CBF}" dt="2025-02-21T14:36:10.169" v="1515" actId="700"/>
          <ac:spMkLst>
            <pc:docMk/>
            <pc:sldMk cId="3357951864" sldId="345"/>
            <ac:spMk id="6" creationId="{371E5F03-DDC3-FF4B-E09C-0C2A87BB2F73}"/>
          </ac:spMkLst>
        </pc:spChg>
        <pc:spChg chg="add mod ord">
          <ac:chgData name="Sebastiano Meneghin" userId="9f12ac7e-519c-4a0b-9a4b-006d156226d0" providerId="ADAL" clId="{32D45FA1-20A9-41C2-A759-0C9E76900CBF}" dt="2025-02-23T21:09:29.069" v="4738" actId="20577"/>
          <ac:spMkLst>
            <pc:docMk/>
            <pc:sldMk cId="3357951864" sldId="345"/>
            <ac:spMk id="7" creationId="{DBC11E74-69B6-8D47-5775-1567289D9323}"/>
          </ac:spMkLst>
        </pc:spChg>
        <pc:spChg chg="add mod ord">
          <ac:chgData name="Sebastiano Meneghin" userId="9f12ac7e-519c-4a0b-9a4b-006d156226d0" providerId="ADAL" clId="{32D45FA1-20A9-41C2-A759-0C9E76900CBF}" dt="2025-02-23T21:09:46.049" v="4746" actId="255"/>
          <ac:spMkLst>
            <pc:docMk/>
            <pc:sldMk cId="3357951864" sldId="345"/>
            <ac:spMk id="8" creationId="{16CEB3F5-141C-A0D8-1AA2-3C63E4F687A3}"/>
          </ac:spMkLst>
        </pc:spChg>
        <pc:picChg chg="add mod">
          <ac:chgData name="Sebastiano Meneghin" userId="9f12ac7e-519c-4a0b-9a4b-006d156226d0" providerId="ADAL" clId="{32D45FA1-20A9-41C2-A759-0C9E76900CBF}" dt="2025-02-21T14:42:17.534" v="1872" actId="1036"/>
          <ac:picMkLst>
            <pc:docMk/>
            <pc:sldMk cId="3357951864" sldId="345"/>
            <ac:picMk id="10" creationId="{6BF10DC7-3708-F63E-7217-88086407EF9C}"/>
          </ac:picMkLst>
        </pc:picChg>
      </pc:sldChg>
      <pc:sldChg chg="addSp delSp modSp add del mod ord modNotesTx">
        <pc:chgData name="Sebastiano Meneghin" userId="9f12ac7e-519c-4a0b-9a4b-006d156226d0" providerId="ADAL" clId="{32D45FA1-20A9-41C2-A759-0C9E76900CBF}" dt="2025-02-24T22:31:54.500" v="35762" actId="47"/>
        <pc:sldMkLst>
          <pc:docMk/>
          <pc:sldMk cId="1779546777" sldId="346"/>
        </pc:sldMkLst>
      </pc:sldChg>
      <pc:sldChg chg="addSp delSp modSp add mod modNotesTx">
        <pc:chgData name="Sebastiano Meneghin" userId="9f12ac7e-519c-4a0b-9a4b-006d156226d0" providerId="ADAL" clId="{32D45FA1-20A9-41C2-A759-0C9E76900CBF}" dt="2025-02-24T20:43:20.949" v="30356" actId="6549"/>
        <pc:sldMkLst>
          <pc:docMk/>
          <pc:sldMk cId="3565585958" sldId="347"/>
        </pc:sldMkLst>
        <pc:spChg chg="mod">
          <ac:chgData name="Sebastiano Meneghin" userId="9f12ac7e-519c-4a0b-9a4b-006d156226d0" providerId="ADAL" clId="{32D45FA1-20A9-41C2-A759-0C9E76900CBF}" dt="2025-02-21T14:37:22.990" v="1583" actId="20577"/>
          <ac:spMkLst>
            <pc:docMk/>
            <pc:sldMk cId="3565585958" sldId="347"/>
            <ac:spMk id="7" creationId="{372AB4D7-B461-D167-6162-97F643F0CCA8}"/>
          </ac:spMkLst>
        </pc:spChg>
        <pc:picChg chg="add mod">
          <ac:chgData name="Sebastiano Meneghin" userId="9f12ac7e-519c-4a0b-9a4b-006d156226d0" providerId="ADAL" clId="{32D45FA1-20A9-41C2-A759-0C9E76900CBF}" dt="2025-02-24T00:45:40.143" v="22874" actId="14826"/>
          <ac:picMkLst>
            <pc:docMk/>
            <pc:sldMk cId="3565585958" sldId="347"/>
            <ac:picMk id="2" creationId="{30A8CDAA-201E-7126-82E4-30F06253AB4D}"/>
          </ac:picMkLst>
        </pc:picChg>
        <pc:picChg chg="add mod">
          <ac:chgData name="Sebastiano Meneghin" userId="9f12ac7e-519c-4a0b-9a4b-006d156226d0" providerId="ADAL" clId="{32D45FA1-20A9-41C2-A759-0C9E76900CBF}" dt="2025-02-24T00:45:25.638" v="22873"/>
          <ac:picMkLst>
            <pc:docMk/>
            <pc:sldMk cId="3565585958" sldId="347"/>
            <ac:picMk id="3" creationId="{C4E67FA4-ECA6-8F9D-BEC4-D0FC56C511BB}"/>
          </ac:picMkLst>
        </pc:picChg>
        <pc:picChg chg="add mod">
          <ac:chgData name="Sebastiano Meneghin" userId="9f12ac7e-519c-4a0b-9a4b-006d156226d0" providerId="ADAL" clId="{32D45FA1-20A9-41C2-A759-0C9E76900CBF}" dt="2025-02-24T00:48:13.668" v="22884" actId="1035"/>
          <ac:picMkLst>
            <pc:docMk/>
            <pc:sldMk cId="3565585958" sldId="347"/>
            <ac:picMk id="5" creationId="{04AD02E0-4D4F-D5CF-131E-E1D58BB533AF}"/>
          </ac:picMkLst>
        </pc:picChg>
      </pc:sldChg>
      <pc:sldChg chg="addSp delSp modSp add mod modNotesTx">
        <pc:chgData name="Sebastiano Meneghin" userId="9f12ac7e-519c-4a0b-9a4b-006d156226d0" providerId="ADAL" clId="{32D45FA1-20A9-41C2-A759-0C9E76900CBF}" dt="2025-02-24T19:52:59.805" v="23948" actId="1036"/>
        <pc:sldMkLst>
          <pc:docMk/>
          <pc:sldMk cId="465251927" sldId="348"/>
        </pc:sldMkLst>
        <pc:picChg chg="add mod">
          <ac:chgData name="Sebastiano Meneghin" userId="9f12ac7e-519c-4a0b-9a4b-006d156226d0" providerId="ADAL" clId="{32D45FA1-20A9-41C2-A759-0C9E76900CBF}" dt="2025-02-24T00:30:07.418" v="22818" actId="1035"/>
          <ac:picMkLst>
            <pc:docMk/>
            <pc:sldMk cId="465251927" sldId="348"/>
            <ac:picMk id="2" creationId="{F512EE39-C596-E307-16C4-E66BAB4FB408}"/>
          </ac:picMkLst>
        </pc:picChg>
        <pc:picChg chg="add mod ord">
          <ac:chgData name="Sebastiano Meneghin" userId="9f12ac7e-519c-4a0b-9a4b-006d156226d0" providerId="ADAL" clId="{32D45FA1-20A9-41C2-A759-0C9E76900CBF}" dt="2025-02-24T00:43:56.088" v="22866" actId="1035"/>
          <ac:picMkLst>
            <pc:docMk/>
            <pc:sldMk cId="465251927" sldId="348"/>
            <ac:picMk id="11" creationId="{4CCD008F-6BA4-1697-A858-2A6CD5E4BC0E}"/>
          </ac:picMkLst>
        </pc:picChg>
      </pc:sldChg>
      <pc:sldChg chg="add del">
        <pc:chgData name="Sebastiano Meneghin" userId="9f12ac7e-519c-4a0b-9a4b-006d156226d0" providerId="ADAL" clId="{32D45FA1-20A9-41C2-A759-0C9E76900CBF}" dt="2025-02-21T14:58:00.023" v="2726" actId="47"/>
        <pc:sldMkLst>
          <pc:docMk/>
          <pc:sldMk cId="4055442784" sldId="349"/>
        </pc:sldMkLst>
      </pc:sldChg>
      <pc:sldChg chg="new del">
        <pc:chgData name="Sebastiano Meneghin" userId="9f12ac7e-519c-4a0b-9a4b-006d156226d0" providerId="ADAL" clId="{32D45FA1-20A9-41C2-A759-0C9E76900CBF}" dt="2025-02-21T14:45:25.988" v="2287" actId="47"/>
        <pc:sldMkLst>
          <pc:docMk/>
          <pc:sldMk cId="857176630" sldId="350"/>
        </pc:sldMkLst>
      </pc:sldChg>
      <pc:sldChg chg="addSp delSp modSp add mod modNotesTx">
        <pc:chgData name="Sebastiano Meneghin" userId="9f12ac7e-519c-4a0b-9a4b-006d156226d0" providerId="ADAL" clId="{32D45FA1-20A9-41C2-A759-0C9E76900CBF}" dt="2025-02-24T21:43:40.953" v="31113" actId="20577"/>
        <pc:sldMkLst>
          <pc:docMk/>
          <pc:sldMk cId="2206593441" sldId="350"/>
        </pc:sldMkLst>
        <pc:spChg chg="mod">
          <ac:chgData name="Sebastiano Meneghin" userId="9f12ac7e-519c-4a0b-9a4b-006d156226d0" providerId="ADAL" clId="{32D45FA1-20A9-41C2-A759-0C9E76900CBF}" dt="2025-02-21T14:45:38.022" v="2299" actId="20577"/>
          <ac:spMkLst>
            <pc:docMk/>
            <pc:sldMk cId="2206593441" sldId="350"/>
            <ac:spMk id="7" creationId="{645ACE71-4814-6E78-D862-853307B9FFAA}"/>
          </ac:spMkLst>
        </pc:spChg>
        <pc:picChg chg="add mod">
          <ac:chgData name="Sebastiano Meneghin" userId="9f12ac7e-519c-4a0b-9a4b-006d156226d0" providerId="ADAL" clId="{32D45FA1-20A9-41C2-A759-0C9E76900CBF}" dt="2025-02-24T00:46:38.844" v="22877" actId="14826"/>
          <ac:picMkLst>
            <pc:docMk/>
            <pc:sldMk cId="2206593441" sldId="350"/>
            <ac:picMk id="2" creationId="{38E7BC09-E646-99F1-4340-99835053E95E}"/>
          </ac:picMkLst>
        </pc:picChg>
        <pc:picChg chg="add mod ord">
          <ac:chgData name="Sebastiano Meneghin" userId="9f12ac7e-519c-4a0b-9a4b-006d156226d0" providerId="ADAL" clId="{32D45FA1-20A9-41C2-A759-0C9E76900CBF}" dt="2025-02-24T00:51:29.096" v="22897" actId="167"/>
          <ac:picMkLst>
            <pc:docMk/>
            <pc:sldMk cId="2206593441" sldId="350"/>
            <ac:picMk id="5" creationId="{220E4F62-AC4C-D15B-9108-A51C0D032136}"/>
          </ac:picMkLst>
        </pc:picChg>
      </pc:sldChg>
      <pc:sldChg chg="addSp delSp modSp add mod modNotesTx">
        <pc:chgData name="Sebastiano Meneghin" userId="9f12ac7e-519c-4a0b-9a4b-006d156226d0" providerId="ADAL" clId="{32D45FA1-20A9-41C2-A759-0C9E76900CBF}" dt="2025-02-24T20:24:54.711" v="28129" actId="20577"/>
        <pc:sldMkLst>
          <pc:docMk/>
          <pc:sldMk cId="358363203" sldId="351"/>
        </pc:sldMkLst>
        <pc:spChg chg="mod">
          <ac:chgData name="Sebastiano Meneghin" userId="9f12ac7e-519c-4a0b-9a4b-006d156226d0" providerId="ADAL" clId="{32D45FA1-20A9-41C2-A759-0C9E76900CBF}" dt="2025-02-21T14:45:44.905" v="2303" actId="20577"/>
          <ac:spMkLst>
            <pc:docMk/>
            <pc:sldMk cId="358363203" sldId="351"/>
            <ac:spMk id="7" creationId="{E3EA0E2F-0053-2FC5-29CD-B53BE5E72C8A}"/>
          </ac:spMkLst>
        </pc:spChg>
        <pc:picChg chg="add mod">
          <ac:chgData name="Sebastiano Meneghin" userId="9f12ac7e-519c-4a0b-9a4b-006d156226d0" providerId="ADAL" clId="{32D45FA1-20A9-41C2-A759-0C9E76900CBF}" dt="2025-02-24T20:19:43.486" v="27589" actId="1076"/>
          <ac:picMkLst>
            <pc:docMk/>
            <pc:sldMk cId="358363203" sldId="351"/>
            <ac:picMk id="3" creationId="{EA595C46-8E9E-DC57-808C-17D6E1DFB82B}"/>
          </ac:picMkLst>
        </pc:picChg>
      </pc:sldChg>
      <pc:sldChg chg="modSp add del mod">
        <pc:chgData name="Sebastiano Meneghin" userId="9f12ac7e-519c-4a0b-9a4b-006d156226d0" providerId="ADAL" clId="{32D45FA1-20A9-41C2-A759-0C9E76900CBF}" dt="2025-02-21T14:48:37.558" v="2419" actId="47"/>
        <pc:sldMkLst>
          <pc:docMk/>
          <pc:sldMk cId="3255482997" sldId="352"/>
        </pc:sldMkLst>
      </pc:sldChg>
      <pc:sldChg chg="addSp delSp modSp add del mod">
        <pc:chgData name="Sebastiano Meneghin" userId="9f12ac7e-519c-4a0b-9a4b-006d156226d0" providerId="ADAL" clId="{32D45FA1-20A9-41C2-A759-0C9E76900CBF}" dt="2025-02-24T20:42:53.900" v="30325" actId="47"/>
        <pc:sldMkLst>
          <pc:docMk/>
          <pc:sldMk cId="2584761722" sldId="353"/>
        </pc:sldMkLst>
      </pc:sldChg>
      <pc:sldChg chg="addSp delSp modSp add del mod">
        <pc:chgData name="Sebastiano Meneghin" userId="9f12ac7e-519c-4a0b-9a4b-006d156226d0" providerId="ADAL" clId="{32D45FA1-20A9-41C2-A759-0C9E76900CBF}" dt="2025-02-24T20:31:56.097" v="28779" actId="47"/>
        <pc:sldMkLst>
          <pc:docMk/>
          <pc:sldMk cId="484350360" sldId="354"/>
        </pc:sldMkLst>
      </pc:sldChg>
      <pc:sldChg chg="addSp delSp modSp add del mod">
        <pc:chgData name="Sebastiano Meneghin" userId="9f12ac7e-519c-4a0b-9a4b-006d156226d0" providerId="ADAL" clId="{32D45FA1-20A9-41C2-A759-0C9E76900CBF}" dt="2025-02-21T16:20:24.723" v="2736" actId="47"/>
        <pc:sldMkLst>
          <pc:docMk/>
          <pc:sldMk cId="573291142" sldId="355"/>
        </pc:sldMkLst>
      </pc:sldChg>
      <pc:sldChg chg="add del">
        <pc:chgData name="Sebastiano Meneghin" userId="9f12ac7e-519c-4a0b-9a4b-006d156226d0" providerId="ADAL" clId="{32D45FA1-20A9-41C2-A759-0C9E76900CBF}" dt="2025-02-21T14:50:07.146" v="2462" actId="47"/>
        <pc:sldMkLst>
          <pc:docMk/>
          <pc:sldMk cId="2590679106" sldId="356"/>
        </pc:sldMkLst>
      </pc:sldChg>
      <pc:sldChg chg="modSp add del mod">
        <pc:chgData name="Sebastiano Meneghin" userId="9f12ac7e-519c-4a0b-9a4b-006d156226d0" providerId="ADAL" clId="{32D45FA1-20A9-41C2-A759-0C9E76900CBF}" dt="2025-02-23T22:30:59.046" v="8278" actId="47"/>
        <pc:sldMkLst>
          <pc:docMk/>
          <pc:sldMk cId="452235153" sldId="357"/>
        </pc:sldMkLst>
      </pc:sldChg>
      <pc:sldChg chg="add del">
        <pc:chgData name="Sebastiano Meneghin" userId="9f12ac7e-519c-4a0b-9a4b-006d156226d0" providerId="ADAL" clId="{32D45FA1-20A9-41C2-A759-0C9E76900CBF}" dt="2025-02-21T14:50:16.880" v="2464" actId="47"/>
        <pc:sldMkLst>
          <pc:docMk/>
          <pc:sldMk cId="731002313" sldId="358"/>
        </pc:sldMkLst>
      </pc:sldChg>
      <pc:sldChg chg="modSp add del mod">
        <pc:chgData name="Sebastiano Meneghin" userId="9f12ac7e-519c-4a0b-9a4b-006d156226d0" providerId="ADAL" clId="{32D45FA1-20A9-41C2-A759-0C9E76900CBF}" dt="2025-02-24T22:04:47.816" v="33114" actId="47"/>
        <pc:sldMkLst>
          <pc:docMk/>
          <pc:sldMk cId="3599964839" sldId="359"/>
        </pc:sldMkLst>
      </pc:sldChg>
      <pc:sldChg chg="add del">
        <pc:chgData name="Sebastiano Meneghin" userId="9f12ac7e-519c-4a0b-9a4b-006d156226d0" providerId="ADAL" clId="{32D45FA1-20A9-41C2-A759-0C9E76900CBF}" dt="2025-02-21T14:50:23.797" v="2466" actId="47"/>
        <pc:sldMkLst>
          <pc:docMk/>
          <pc:sldMk cId="315096885" sldId="360"/>
        </pc:sldMkLst>
      </pc:sldChg>
      <pc:sldChg chg="modSp add del mod">
        <pc:chgData name="Sebastiano Meneghin" userId="9f12ac7e-519c-4a0b-9a4b-006d156226d0" providerId="ADAL" clId="{32D45FA1-20A9-41C2-A759-0C9E76900CBF}" dt="2025-02-23T22:28:12.143" v="8150" actId="47"/>
        <pc:sldMkLst>
          <pc:docMk/>
          <pc:sldMk cId="1313434175" sldId="360"/>
        </pc:sldMkLst>
      </pc:sldChg>
      <pc:sldChg chg="modSp add del mod">
        <pc:chgData name="Sebastiano Meneghin" userId="9f12ac7e-519c-4a0b-9a4b-006d156226d0" providerId="ADAL" clId="{32D45FA1-20A9-41C2-A759-0C9E76900CBF}" dt="2025-02-23T21:13:48.278" v="4833" actId="47"/>
        <pc:sldMkLst>
          <pc:docMk/>
          <pc:sldMk cId="2905187652" sldId="361"/>
        </pc:sldMkLst>
      </pc:sldChg>
      <pc:sldChg chg="addSp delSp modSp add mod ord modNotesTx">
        <pc:chgData name="Sebastiano Meneghin" userId="9f12ac7e-519c-4a0b-9a4b-006d156226d0" providerId="ADAL" clId="{32D45FA1-20A9-41C2-A759-0C9E76900CBF}" dt="2025-02-23T23:38:24.374" v="13101" actId="20577"/>
        <pc:sldMkLst>
          <pc:docMk/>
          <pc:sldMk cId="2466672450" sldId="362"/>
        </pc:sldMkLst>
      </pc:sldChg>
      <pc:sldChg chg="addSp delSp modSp add mod ord modNotesTx">
        <pc:chgData name="Sebastiano Meneghin" userId="9f12ac7e-519c-4a0b-9a4b-006d156226d0" providerId="ADAL" clId="{32D45FA1-20A9-41C2-A759-0C9E76900CBF}" dt="2025-02-23T23:41:36.761" v="13664" actId="20577"/>
        <pc:sldMkLst>
          <pc:docMk/>
          <pc:sldMk cId="3771677070" sldId="363"/>
        </pc:sldMkLst>
        <pc:spChg chg="add mod">
          <ac:chgData name="Sebastiano Meneghin" userId="9f12ac7e-519c-4a0b-9a4b-006d156226d0" providerId="ADAL" clId="{32D45FA1-20A9-41C2-A759-0C9E76900CBF}" dt="2025-02-23T23:22:59.433" v="10345" actId="14100"/>
          <ac:spMkLst>
            <pc:docMk/>
            <pc:sldMk cId="3771677070" sldId="363"/>
            <ac:spMk id="7" creationId="{B6192A56-39F8-0646-7CE8-E4C8C5296AA6}"/>
          </ac:spMkLst>
        </pc:spChg>
        <pc:spChg chg="mod">
          <ac:chgData name="Sebastiano Meneghin" userId="9f12ac7e-519c-4a0b-9a4b-006d156226d0" providerId="ADAL" clId="{32D45FA1-20A9-41C2-A759-0C9E76900CBF}" dt="2025-02-23T16:36:54.469" v="3161" actId="20577"/>
          <ac:spMkLst>
            <pc:docMk/>
            <pc:sldMk cId="3771677070" sldId="363"/>
            <ac:spMk id="8" creationId="{9BFC17D9-E386-B497-164A-3160B45564EF}"/>
          </ac:spMkLst>
        </pc:spChg>
        <pc:spChg chg="add mod">
          <ac:chgData name="Sebastiano Meneghin" userId="9f12ac7e-519c-4a0b-9a4b-006d156226d0" providerId="ADAL" clId="{32D45FA1-20A9-41C2-A759-0C9E76900CBF}" dt="2025-02-23T23:23:10.596" v="10351" actId="14100"/>
          <ac:spMkLst>
            <pc:docMk/>
            <pc:sldMk cId="3771677070" sldId="363"/>
            <ac:spMk id="9" creationId="{039D6F4C-6EA0-2D3C-7CD0-118F4A0B3792}"/>
          </ac:spMkLst>
        </pc:spChg>
        <pc:picChg chg="add mod">
          <ac:chgData name="Sebastiano Meneghin" userId="9f12ac7e-519c-4a0b-9a4b-006d156226d0" providerId="ADAL" clId="{32D45FA1-20A9-41C2-A759-0C9E76900CBF}" dt="2025-02-23T20:57:36.478" v="3367" actId="1038"/>
          <ac:picMkLst>
            <pc:docMk/>
            <pc:sldMk cId="3771677070" sldId="363"/>
            <ac:picMk id="2" creationId="{D9E648F5-C2CE-ED8E-1CA1-B5F15B75199B}"/>
          </ac:picMkLst>
        </pc:picChg>
        <pc:picChg chg="mod">
          <ac:chgData name="Sebastiano Meneghin" userId="9f12ac7e-519c-4a0b-9a4b-006d156226d0" providerId="ADAL" clId="{32D45FA1-20A9-41C2-A759-0C9E76900CBF}" dt="2025-02-23T20:59:13.399" v="3457" actId="1036"/>
          <ac:picMkLst>
            <pc:docMk/>
            <pc:sldMk cId="3771677070" sldId="363"/>
            <ac:picMk id="3" creationId="{B885E7F9-1636-C39C-086A-573A827618A5}"/>
          </ac:picMkLst>
        </pc:picChg>
        <pc:picChg chg="add mod">
          <ac:chgData name="Sebastiano Meneghin" userId="9f12ac7e-519c-4a0b-9a4b-006d156226d0" providerId="ADAL" clId="{32D45FA1-20A9-41C2-A759-0C9E76900CBF}" dt="2025-02-23T20:59:05.332" v="3444" actId="1036"/>
          <ac:picMkLst>
            <pc:docMk/>
            <pc:sldMk cId="3771677070" sldId="363"/>
            <ac:picMk id="5" creationId="{EAE3FD86-6618-CD63-FF2C-B54CEE46BB86}"/>
          </ac:picMkLst>
        </pc:picChg>
        <pc:cxnChg chg="add mod">
          <ac:chgData name="Sebastiano Meneghin" userId="9f12ac7e-519c-4a0b-9a4b-006d156226d0" providerId="ADAL" clId="{32D45FA1-20A9-41C2-A759-0C9E76900CBF}" dt="2025-02-23T20:58:21.646" v="3379" actId="1037"/>
          <ac:cxnSpMkLst>
            <pc:docMk/>
            <pc:sldMk cId="3771677070" sldId="363"/>
            <ac:cxnSpMk id="11" creationId="{AD0C8867-C999-96A3-E761-63C3FAAF48B9}"/>
          </ac:cxnSpMkLst>
        </pc:cxnChg>
      </pc:sldChg>
      <pc:sldChg chg="modSp new del mod">
        <pc:chgData name="Sebastiano Meneghin" userId="9f12ac7e-519c-4a0b-9a4b-006d156226d0" providerId="ADAL" clId="{32D45FA1-20A9-41C2-A759-0C9E76900CBF}" dt="2025-02-23T22:07:11.092" v="7386" actId="47"/>
        <pc:sldMkLst>
          <pc:docMk/>
          <pc:sldMk cId="2473044201" sldId="364"/>
        </pc:sldMkLst>
      </pc:sldChg>
      <pc:sldChg chg="add del">
        <pc:chgData name="Sebastiano Meneghin" userId="9f12ac7e-519c-4a0b-9a4b-006d156226d0" providerId="ADAL" clId="{32D45FA1-20A9-41C2-A759-0C9E76900CBF}" dt="2025-02-23T21:48:47.507" v="6011" actId="47"/>
        <pc:sldMkLst>
          <pc:docMk/>
          <pc:sldMk cId="3409970193" sldId="365"/>
        </pc:sldMkLst>
      </pc:sldChg>
      <pc:sldChg chg="addSp modSp add mod modNotesTx">
        <pc:chgData name="Sebastiano Meneghin" userId="9f12ac7e-519c-4a0b-9a4b-006d156226d0" providerId="ADAL" clId="{32D45FA1-20A9-41C2-A759-0C9E76900CBF}" dt="2025-02-24T00:05:02.239" v="18354" actId="20577"/>
        <pc:sldMkLst>
          <pc:docMk/>
          <pc:sldMk cId="3748476635" sldId="366"/>
        </pc:sldMkLst>
        <pc:spChg chg="add mod">
          <ac:chgData name="Sebastiano Meneghin" userId="9f12ac7e-519c-4a0b-9a4b-006d156226d0" providerId="ADAL" clId="{32D45FA1-20A9-41C2-A759-0C9E76900CBF}" dt="2025-02-23T21:21:36.186" v="5184" actId="207"/>
          <ac:spMkLst>
            <pc:docMk/>
            <pc:sldMk cId="3748476635" sldId="366"/>
            <ac:spMk id="7" creationId="{F071FA40-9F71-6E36-08C0-7F696404F002}"/>
          </ac:spMkLst>
        </pc:spChg>
        <pc:spChg chg="mod">
          <ac:chgData name="Sebastiano Meneghin" userId="9f12ac7e-519c-4a0b-9a4b-006d156226d0" providerId="ADAL" clId="{32D45FA1-20A9-41C2-A759-0C9E76900CBF}" dt="2025-02-23T23:56:38.728" v="16710" actId="20577"/>
          <ac:spMkLst>
            <pc:docMk/>
            <pc:sldMk cId="3748476635" sldId="366"/>
            <ac:spMk id="8" creationId="{DF7AFB9D-8B1E-0112-BE06-9D743B2049DF}"/>
          </ac:spMkLst>
        </pc:spChg>
        <pc:spChg chg="mod">
          <ac:chgData name="Sebastiano Meneghin" userId="9f12ac7e-519c-4a0b-9a4b-006d156226d0" providerId="ADAL" clId="{32D45FA1-20A9-41C2-A759-0C9E76900CBF}" dt="2025-02-24T00:04:11.601" v="18120" actId="20577"/>
          <ac:spMkLst>
            <pc:docMk/>
            <pc:sldMk cId="3748476635" sldId="366"/>
            <ac:spMk id="9" creationId="{4D77B350-CFBC-72E2-FA28-D9259AECF910}"/>
          </ac:spMkLst>
        </pc:spChg>
      </pc:sldChg>
      <pc:sldChg chg="delSp modSp add del mod">
        <pc:chgData name="Sebastiano Meneghin" userId="9f12ac7e-519c-4a0b-9a4b-006d156226d0" providerId="ADAL" clId="{32D45FA1-20A9-41C2-A759-0C9E76900CBF}" dt="2025-02-23T21:26:46.133" v="5244" actId="47"/>
        <pc:sldMkLst>
          <pc:docMk/>
          <pc:sldMk cId="2378013173" sldId="367"/>
        </pc:sldMkLst>
      </pc:sldChg>
      <pc:sldChg chg="modSp add del mod">
        <pc:chgData name="Sebastiano Meneghin" userId="9f12ac7e-519c-4a0b-9a4b-006d156226d0" providerId="ADAL" clId="{32D45FA1-20A9-41C2-A759-0C9E76900CBF}" dt="2025-02-23T21:26:48.037" v="5245" actId="47"/>
        <pc:sldMkLst>
          <pc:docMk/>
          <pc:sldMk cId="847597812" sldId="368"/>
        </pc:sldMkLst>
      </pc:sldChg>
      <pc:sldChg chg="modSp add mod modShow modNotesTx">
        <pc:chgData name="Sebastiano Meneghin" userId="9f12ac7e-519c-4a0b-9a4b-006d156226d0" providerId="ADAL" clId="{32D45FA1-20A9-41C2-A759-0C9E76900CBF}" dt="2025-02-24T00:01:16.027" v="17455" actId="20577"/>
        <pc:sldMkLst>
          <pc:docMk/>
          <pc:sldMk cId="2325317349" sldId="369"/>
        </pc:sldMkLst>
        <pc:spChg chg="mod">
          <ac:chgData name="Sebastiano Meneghin" userId="9f12ac7e-519c-4a0b-9a4b-006d156226d0" providerId="ADAL" clId="{32D45FA1-20A9-41C2-A759-0C9E76900CBF}" dt="2025-02-23T23:56:27.086" v="16706" actId="20577"/>
          <ac:spMkLst>
            <pc:docMk/>
            <pc:sldMk cId="2325317349" sldId="369"/>
            <ac:spMk id="8" creationId="{D620BF19-3F1B-F98B-B814-77A3EDD618EA}"/>
          </ac:spMkLst>
        </pc:spChg>
        <pc:spChg chg="mod">
          <ac:chgData name="Sebastiano Meneghin" userId="9f12ac7e-519c-4a0b-9a4b-006d156226d0" providerId="ADAL" clId="{32D45FA1-20A9-41C2-A759-0C9E76900CBF}" dt="2025-02-23T23:54:22.358" v="16648" actId="20577"/>
          <ac:spMkLst>
            <pc:docMk/>
            <pc:sldMk cId="2325317349" sldId="369"/>
            <ac:spMk id="9" creationId="{3D638B08-993E-ECB4-A3B8-CAAC42B3B35B}"/>
          </ac:spMkLst>
        </pc:spChg>
      </pc:sldChg>
      <pc:sldChg chg="modSp add mod modShow modNotesTx">
        <pc:chgData name="Sebastiano Meneghin" userId="9f12ac7e-519c-4a0b-9a4b-006d156226d0" providerId="ADAL" clId="{32D45FA1-20A9-41C2-A759-0C9E76900CBF}" dt="2025-02-24T00:02:04.067" v="17628" actId="20577"/>
        <pc:sldMkLst>
          <pc:docMk/>
          <pc:sldMk cId="2643154874" sldId="370"/>
        </pc:sldMkLst>
        <pc:spChg chg="mod">
          <ac:chgData name="Sebastiano Meneghin" userId="9f12ac7e-519c-4a0b-9a4b-006d156226d0" providerId="ADAL" clId="{32D45FA1-20A9-41C2-A759-0C9E76900CBF}" dt="2025-02-23T23:56:32.095" v="16708" actId="20577"/>
          <ac:spMkLst>
            <pc:docMk/>
            <pc:sldMk cId="2643154874" sldId="370"/>
            <ac:spMk id="8" creationId="{5B69D31B-D62A-B386-7702-2E0223CD7C74}"/>
          </ac:spMkLst>
        </pc:spChg>
        <pc:spChg chg="mod">
          <ac:chgData name="Sebastiano Meneghin" userId="9f12ac7e-519c-4a0b-9a4b-006d156226d0" providerId="ADAL" clId="{32D45FA1-20A9-41C2-A759-0C9E76900CBF}" dt="2025-02-23T23:54:28.782" v="16650" actId="20577"/>
          <ac:spMkLst>
            <pc:docMk/>
            <pc:sldMk cId="2643154874" sldId="370"/>
            <ac:spMk id="9" creationId="{25B745EC-717D-1CAF-D0E1-456D8557283B}"/>
          </ac:spMkLst>
        </pc:spChg>
      </pc:sldChg>
      <pc:sldChg chg="addSp delSp modSp add mod modNotesTx">
        <pc:chgData name="Sebastiano Meneghin" userId="9f12ac7e-519c-4a0b-9a4b-006d156226d0" providerId="ADAL" clId="{32D45FA1-20A9-41C2-A759-0C9E76900CBF}" dt="2025-02-24T00:09:15.674" v="19461" actId="20577"/>
        <pc:sldMkLst>
          <pc:docMk/>
          <pc:sldMk cId="546718790" sldId="371"/>
        </pc:sldMkLst>
        <pc:spChg chg="mod">
          <ac:chgData name="Sebastiano Meneghin" userId="9f12ac7e-519c-4a0b-9a4b-006d156226d0" providerId="ADAL" clId="{32D45FA1-20A9-41C2-A759-0C9E76900CBF}" dt="2025-02-23T23:57:11.450" v="16718" actId="20577"/>
          <ac:spMkLst>
            <pc:docMk/>
            <pc:sldMk cId="546718790" sldId="371"/>
            <ac:spMk id="8" creationId="{850B6679-4268-412B-1DC8-15C50E5AA0E8}"/>
          </ac:spMkLst>
        </pc:spChg>
        <pc:spChg chg="add del mod">
          <ac:chgData name="Sebastiano Meneghin" userId="9f12ac7e-519c-4a0b-9a4b-006d156226d0" providerId="ADAL" clId="{32D45FA1-20A9-41C2-A759-0C9E76900CBF}" dt="2025-02-23T21:33:23.189" v="5385" actId="478"/>
          <ac:spMkLst>
            <pc:docMk/>
            <pc:sldMk cId="546718790" sldId="371"/>
            <ac:spMk id="9" creationId="{1E09D877-1EE1-7162-7C90-390683D29B56}"/>
          </ac:spMkLst>
        </pc:spChg>
        <pc:spChg chg="add mod">
          <ac:chgData name="Sebastiano Meneghin" userId="9f12ac7e-519c-4a0b-9a4b-006d156226d0" providerId="ADAL" clId="{32D45FA1-20A9-41C2-A759-0C9E76900CBF}" dt="2025-02-23T21:28:02.206" v="5266" actId="1038"/>
          <ac:spMkLst>
            <pc:docMk/>
            <pc:sldMk cId="546718790" sldId="371"/>
            <ac:spMk id="10" creationId="{730CBC09-97BA-C508-72B4-9DE7F7A41F78}"/>
          </ac:spMkLst>
        </pc:spChg>
        <pc:spChg chg="add mod">
          <ac:chgData name="Sebastiano Meneghin" userId="9f12ac7e-519c-4a0b-9a4b-006d156226d0" providerId="ADAL" clId="{32D45FA1-20A9-41C2-A759-0C9E76900CBF}" dt="2025-02-23T23:54:54.884" v="16670" actId="20577"/>
          <ac:spMkLst>
            <pc:docMk/>
            <pc:sldMk cId="546718790" sldId="371"/>
            <ac:spMk id="11" creationId="{D1F80415-218A-09DF-0519-900A1DFADDC5}"/>
          </ac:spMkLst>
        </pc:spChg>
        <pc:spChg chg="add mod">
          <ac:chgData name="Sebastiano Meneghin" userId="9f12ac7e-519c-4a0b-9a4b-006d156226d0" providerId="ADAL" clId="{32D45FA1-20A9-41C2-A759-0C9E76900CBF}" dt="2025-02-23T21:30:51.643" v="5343" actId="1038"/>
          <ac:spMkLst>
            <pc:docMk/>
            <pc:sldMk cId="546718790" sldId="371"/>
            <ac:spMk id="12" creationId="{B677F64D-244D-D0B2-C78D-22887A6B6DEC}"/>
          </ac:spMkLst>
        </pc:spChg>
        <pc:spChg chg="add mod">
          <ac:chgData name="Sebastiano Meneghin" userId="9f12ac7e-519c-4a0b-9a4b-006d156226d0" providerId="ADAL" clId="{32D45FA1-20A9-41C2-A759-0C9E76900CBF}" dt="2025-02-23T21:31:08.632" v="5360" actId="1037"/>
          <ac:spMkLst>
            <pc:docMk/>
            <pc:sldMk cId="546718790" sldId="371"/>
            <ac:spMk id="14" creationId="{A859672B-1DFA-8E18-2BAC-2776133532BC}"/>
          </ac:spMkLst>
        </pc:spChg>
        <pc:spChg chg="add mod">
          <ac:chgData name="Sebastiano Meneghin" userId="9f12ac7e-519c-4a0b-9a4b-006d156226d0" providerId="ADAL" clId="{32D45FA1-20A9-41C2-A759-0C9E76900CBF}" dt="2025-02-23T21:32:48.637" v="5378" actId="14100"/>
          <ac:spMkLst>
            <pc:docMk/>
            <pc:sldMk cId="546718790" sldId="371"/>
            <ac:spMk id="15" creationId="{74C426DA-C21A-3835-2914-FF5A25D90E5C}"/>
          </ac:spMkLst>
        </pc:spChg>
        <pc:spChg chg="add del mod">
          <ac:chgData name="Sebastiano Meneghin" userId="9f12ac7e-519c-4a0b-9a4b-006d156226d0" providerId="ADAL" clId="{32D45FA1-20A9-41C2-A759-0C9E76900CBF}" dt="2025-02-23T21:34:09.425" v="5409" actId="14100"/>
          <ac:spMkLst>
            <pc:docMk/>
            <pc:sldMk cId="546718790" sldId="371"/>
            <ac:spMk id="16" creationId="{DC0B6183-C1A0-3847-E28F-46F7884C1235}"/>
          </ac:spMkLst>
        </pc:spChg>
        <pc:spChg chg="add mod">
          <ac:chgData name="Sebastiano Meneghin" userId="9f12ac7e-519c-4a0b-9a4b-006d156226d0" providerId="ADAL" clId="{32D45FA1-20A9-41C2-A759-0C9E76900CBF}" dt="2025-02-23T21:34:11.313" v="5410" actId="113"/>
          <ac:spMkLst>
            <pc:docMk/>
            <pc:sldMk cId="546718790" sldId="371"/>
            <ac:spMk id="17" creationId="{26D3F8A0-1E97-C081-B916-19911078A3E9}"/>
          </ac:spMkLst>
        </pc:spChg>
      </pc:sldChg>
      <pc:sldChg chg="addSp delSp modSp add mod ord modNotesTx">
        <pc:chgData name="Sebastiano Meneghin" userId="9f12ac7e-519c-4a0b-9a4b-006d156226d0" providerId="ADAL" clId="{32D45FA1-20A9-41C2-A759-0C9E76900CBF}" dt="2025-02-24T00:06:06.670" v="18499" actId="20577"/>
        <pc:sldMkLst>
          <pc:docMk/>
          <pc:sldMk cId="2200504254" sldId="372"/>
        </pc:sldMkLst>
        <pc:spChg chg="mod">
          <ac:chgData name="Sebastiano Meneghin" userId="9f12ac7e-519c-4a0b-9a4b-006d156226d0" providerId="ADAL" clId="{32D45FA1-20A9-41C2-A759-0C9E76900CBF}" dt="2025-02-23T23:56:44.814" v="16712" actId="20577"/>
          <ac:spMkLst>
            <pc:docMk/>
            <pc:sldMk cId="2200504254" sldId="372"/>
            <ac:spMk id="8" creationId="{B15030B1-4E87-349C-6F83-F4328C69DB6A}"/>
          </ac:spMkLst>
        </pc:spChg>
        <pc:spChg chg="mod">
          <ac:chgData name="Sebastiano Meneghin" userId="9f12ac7e-519c-4a0b-9a4b-006d156226d0" providerId="ADAL" clId="{32D45FA1-20A9-41C2-A759-0C9E76900CBF}" dt="2025-02-23T23:54:40.052" v="16658" actId="20577"/>
          <ac:spMkLst>
            <pc:docMk/>
            <pc:sldMk cId="2200504254" sldId="372"/>
            <ac:spMk id="11" creationId="{961BDA02-18CE-7F35-CDFA-D5014E7ADD93}"/>
          </ac:spMkLst>
        </pc:spChg>
      </pc:sldChg>
      <pc:sldChg chg="modSp add mod">
        <pc:chgData name="Sebastiano Meneghin" userId="9f12ac7e-519c-4a0b-9a4b-006d156226d0" providerId="ADAL" clId="{32D45FA1-20A9-41C2-A759-0C9E76900CBF}" dt="2025-02-23T23:56:51.357" v="16714" actId="20577"/>
        <pc:sldMkLst>
          <pc:docMk/>
          <pc:sldMk cId="1758286025" sldId="373"/>
        </pc:sldMkLst>
        <pc:spChg chg="mod">
          <ac:chgData name="Sebastiano Meneghin" userId="9f12ac7e-519c-4a0b-9a4b-006d156226d0" providerId="ADAL" clId="{32D45FA1-20A9-41C2-A759-0C9E76900CBF}" dt="2025-02-23T23:56:51.357" v="16714" actId="20577"/>
          <ac:spMkLst>
            <pc:docMk/>
            <pc:sldMk cId="1758286025" sldId="373"/>
            <ac:spMk id="8" creationId="{5AA0B4B6-A7D3-F678-F102-1EEC9A7686A2}"/>
          </ac:spMkLst>
        </pc:spChg>
        <pc:spChg chg="mod">
          <ac:chgData name="Sebastiano Meneghin" userId="9f12ac7e-519c-4a0b-9a4b-006d156226d0" providerId="ADAL" clId="{32D45FA1-20A9-41C2-A759-0C9E76900CBF}" dt="2025-02-23T23:54:46.956" v="16664" actId="20577"/>
          <ac:spMkLst>
            <pc:docMk/>
            <pc:sldMk cId="1758286025" sldId="373"/>
            <ac:spMk id="11" creationId="{05B706B9-B900-FB15-6514-EF49767AD1B2}"/>
          </ac:spMkLst>
        </pc:spChg>
      </pc:sldChg>
      <pc:sldChg chg="addSp delSp modSp add mod modNotesTx">
        <pc:chgData name="Sebastiano Meneghin" userId="9f12ac7e-519c-4a0b-9a4b-006d156226d0" providerId="ADAL" clId="{32D45FA1-20A9-41C2-A759-0C9E76900CBF}" dt="2025-02-23T23:56:13.505" v="16702" actId="20577"/>
        <pc:sldMkLst>
          <pc:docMk/>
          <pc:sldMk cId="3042690447" sldId="374"/>
        </pc:sldMkLst>
        <pc:spChg chg="mod">
          <ac:chgData name="Sebastiano Meneghin" userId="9f12ac7e-519c-4a0b-9a4b-006d156226d0" providerId="ADAL" clId="{32D45FA1-20A9-41C2-A759-0C9E76900CBF}" dt="2025-02-23T23:56:13.505" v="16702" actId="20577"/>
          <ac:spMkLst>
            <pc:docMk/>
            <pc:sldMk cId="3042690447" sldId="374"/>
            <ac:spMk id="8" creationId="{19D7BFC3-1A86-0306-F673-F7C2825BD0B2}"/>
          </ac:spMkLst>
        </pc:spChg>
      </pc:sldChg>
      <pc:sldChg chg="addSp delSp modSp add mod ord modNotesTx">
        <pc:chgData name="Sebastiano Meneghin" userId="9f12ac7e-519c-4a0b-9a4b-006d156226d0" providerId="ADAL" clId="{32D45FA1-20A9-41C2-A759-0C9E76900CBF}" dt="2025-02-24T00:09:31.728" v="19502" actId="20577"/>
        <pc:sldMkLst>
          <pc:docMk/>
          <pc:sldMk cId="1691751287" sldId="375"/>
        </pc:sldMkLst>
        <pc:spChg chg="mod">
          <ac:chgData name="Sebastiano Meneghin" userId="9f12ac7e-519c-4a0b-9a4b-006d156226d0" providerId="ADAL" clId="{32D45FA1-20A9-41C2-A759-0C9E76900CBF}" dt="2025-02-23T23:57:05.256" v="16716" actId="20577"/>
          <ac:spMkLst>
            <pc:docMk/>
            <pc:sldMk cId="1691751287" sldId="375"/>
            <ac:spMk id="8" creationId="{179E113B-7C03-D978-54AD-212B510B6A5D}"/>
          </ac:spMkLst>
        </pc:spChg>
        <pc:spChg chg="mod">
          <ac:chgData name="Sebastiano Meneghin" userId="9f12ac7e-519c-4a0b-9a4b-006d156226d0" providerId="ADAL" clId="{32D45FA1-20A9-41C2-A759-0C9E76900CBF}" dt="2025-02-23T23:55:05.710" v="16678" actId="20577"/>
          <ac:spMkLst>
            <pc:docMk/>
            <pc:sldMk cId="1691751287" sldId="375"/>
            <ac:spMk id="11" creationId="{BF325434-4206-E5F8-A53C-A092B351D300}"/>
          </ac:spMkLst>
        </pc:spChg>
        <pc:spChg chg="add mod">
          <ac:chgData name="Sebastiano Meneghin" userId="9f12ac7e-519c-4a0b-9a4b-006d156226d0" providerId="ADAL" clId="{32D45FA1-20A9-41C2-A759-0C9E76900CBF}" dt="2025-02-23T21:38:11.992" v="5464" actId="207"/>
          <ac:spMkLst>
            <pc:docMk/>
            <pc:sldMk cId="1691751287" sldId="375"/>
            <ac:spMk id="15" creationId="{BA1D0331-7BB9-2DEB-4F48-C4DE90FAEF01}"/>
          </ac:spMkLst>
        </pc:spChg>
        <pc:spChg chg="add mod">
          <ac:chgData name="Sebastiano Meneghin" userId="9f12ac7e-519c-4a0b-9a4b-006d156226d0" providerId="ADAL" clId="{32D45FA1-20A9-41C2-A759-0C9E76900CBF}" dt="2025-02-23T21:39:30.925" v="5531" actId="207"/>
          <ac:spMkLst>
            <pc:docMk/>
            <pc:sldMk cId="1691751287" sldId="375"/>
            <ac:spMk id="16" creationId="{B8C398BF-2A43-F36E-11C7-681DE64EB5A0}"/>
          </ac:spMkLst>
        </pc:spChg>
      </pc:sldChg>
      <pc:sldChg chg="addSp delSp modSp add mod modNotesTx">
        <pc:chgData name="Sebastiano Meneghin" userId="9f12ac7e-519c-4a0b-9a4b-006d156226d0" providerId="ADAL" clId="{32D45FA1-20A9-41C2-A759-0C9E76900CBF}" dt="2025-02-24T00:19:56.858" v="21474" actId="255"/>
        <pc:sldMkLst>
          <pc:docMk/>
          <pc:sldMk cId="3909294347" sldId="376"/>
        </pc:sldMkLst>
        <pc:spChg chg="mod">
          <ac:chgData name="Sebastiano Meneghin" userId="9f12ac7e-519c-4a0b-9a4b-006d156226d0" providerId="ADAL" clId="{32D45FA1-20A9-41C2-A759-0C9E76900CBF}" dt="2025-02-23T23:57:18.357" v="16720" actId="20577"/>
          <ac:spMkLst>
            <pc:docMk/>
            <pc:sldMk cId="3909294347" sldId="376"/>
            <ac:spMk id="8" creationId="{48BB4580-740E-6E44-EEDE-EBE0A3BA47C0}"/>
          </ac:spMkLst>
        </pc:spChg>
        <pc:spChg chg="mod">
          <ac:chgData name="Sebastiano Meneghin" userId="9f12ac7e-519c-4a0b-9a4b-006d156226d0" providerId="ADAL" clId="{32D45FA1-20A9-41C2-A759-0C9E76900CBF}" dt="2025-02-23T23:55:16.492" v="16686" actId="20577"/>
          <ac:spMkLst>
            <pc:docMk/>
            <pc:sldMk cId="3909294347" sldId="376"/>
            <ac:spMk id="11" creationId="{724C542B-F604-0055-0595-269F3DC5D79C}"/>
          </ac:spMkLst>
        </pc:spChg>
        <pc:spChg chg="mod">
          <ac:chgData name="Sebastiano Meneghin" userId="9f12ac7e-519c-4a0b-9a4b-006d156226d0" providerId="ADAL" clId="{32D45FA1-20A9-41C2-A759-0C9E76900CBF}" dt="2025-02-23T21:40:02.769" v="5563" actId="14100"/>
          <ac:spMkLst>
            <pc:docMk/>
            <pc:sldMk cId="3909294347" sldId="376"/>
            <ac:spMk id="16" creationId="{6B2E45FC-57D1-F12F-379C-9A69660E04DB}"/>
          </ac:spMkLst>
        </pc:spChg>
        <pc:spChg chg="add mod">
          <ac:chgData name="Sebastiano Meneghin" userId="9f12ac7e-519c-4a0b-9a4b-006d156226d0" providerId="ADAL" clId="{32D45FA1-20A9-41C2-A759-0C9E76900CBF}" dt="2025-02-23T21:40:22.784" v="5565" actId="207"/>
          <ac:spMkLst>
            <pc:docMk/>
            <pc:sldMk cId="3909294347" sldId="376"/>
            <ac:spMk id="18" creationId="{28536149-42E9-54A5-4816-BE90609A9BEC}"/>
          </ac:spMkLst>
        </pc:spChg>
        <pc:spChg chg="add mod">
          <ac:chgData name="Sebastiano Meneghin" userId="9f12ac7e-519c-4a0b-9a4b-006d156226d0" providerId="ADAL" clId="{32D45FA1-20A9-41C2-A759-0C9E76900CBF}" dt="2025-02-24T00:19:56.858" v="21474" actId="255"/>
          <ac:spMkLst>
            <pc:docMk/>
            <pc:sldMk cId="3909294347" sldId="376"/>
            <ac:spMk id="19" creationId="{4533C188-3ECE-6E7B-7D11-845D258CD254}"/>
          </ac:spMkLst>
        </pc:spChg>
        <pc:spChg chg="add mod">
          <ac:chgData name="Sebastiano Meneghin" userId="9f12ac7e-519c-4a0b-9a4b-006d156226d0" providerId="ADAL" clId="{32D45FA1-20A9-41C2-A759-0C9E76900CBF}" dt="2025-02-24T00:19:40.001" v="21472" actId="20577"/>
          <ac:spMkLst>
            <pc:docMk/>
            <pc:sldMk cId="3909294347" sldId="376"/>
            <ac:spMk id="22" creationId="{DE30EDD5-5B16-671D-835D-D6D4178CEE05}"/>
          </ac:spMkLst>
        </pc:spChg>
      </pc:sldChg>
      <pc:sldChg chg="add del">
        <pc:chgData name="Sebastiano Meneghin" userId="9f12ac7e-519c-4a0b-9a4b-006d156226d0" providerId="ADAL" clId="{32D45FA1-20A9-41C2-A759-0C9E76900CBF}" dt="2025-02-23T21:47:04.059" v="5971" actId="47"/>
        <pc:sldMkLst>
          <pc:docMk/>
          <pc:sldMk cId="3383084820" sldId="377"/>
        </pc:sldMkLst>
      </pc:sldChg>
      <pc:sldChg chg="addSp modSp add del mod ord">
        <pc:chgData name="Sebastiano Meneghin" userId="9f12ac7e-519c-4a0b-9a4b-006d156226d0" providerId="ADAL" clId="{32D45FA1-20A9-41C2-A759-0C9E76900CBF}" dt="2025-02-23T21:48:44.554" v="6010" actId="47"/>
        <pc:sldMkLst>
          <pc:docMk/>
          <pc:sldMk cId="2490005189" sldId="378"/>
        </pc:sldMkLst>
      </pc:sldChg>
      <pc:sldChg chg="delSp modSp add mod ord modNotesTx">
        <pc:chgData name="Sebastiano Meneghin" userId="9f12ac7e-519c-4a0b-9a4b-006d156226d0" providerId="ADAL" clId="{32D45FA1-20A9-41C2-A759-0C9E76900CBF}" dt="2025-02-24T00:20:26.419" v="21505" actId="20577"/>
        <pc:sldMkLst>
          <pc:docMk/>
          <pc:sldMk cId="1934073094" sldId="379"/>
        </pc:sldMkLst>
        <pc:spChg chg="mod">
          <ac:chgData name="Sebastiano Meneghin" userId="9f12ac7e-519c-4a0b-9a4b-006d156226d0" providerId="ADAL" clId="{32D45FA1-20A9-41C2-A759-0C9E76900CBF}" dt="2025-02-23T23:57:24.331" v="16722" actId="20577"/>
          <ac:spMkLst>
            <pc:docMk/>
            <pc:sldMk cId="1934073094" sldId="379"/>
            <ac:spMk id="8" creationId="{92BF9E20-3A7C-57F0-F975-D7FFFE75D389}"/>
          </ac:spMkLst>
        </pc:spChg>
        <pc:spChg chg="mod">
          <ac:chgData name="Sebastiano Meneghin" userId="9f12ac7e-519c-4a0b-9a4b-006d156226d0" providerId="ADAL" clId="{32D45FA1-20A9-41C2-A759-0C9E76900CBF}" dt="2025-02-23T23:55:25.184" v="16692" actId="20577"/>
          <ac:spMkLst>
            <pc:docMk/>
            <pc:sldMk cId="1934073094" sldId="379"/>
            <ac:spMk id="11" creationId="{2CB94D10-B5B6-901D-98F0-D4F9AA1C954F}"/>
          </ac:spMkLst>
        </pc:spChg>
      </pc:sldChg>
      <pc:sldChg chg="addSp modSp add mod modNotesTx">
        <pc:chgData name="Sebastiano Meneghin" userId="9f12ac7e-519c-4a0b-9a4b-006d156226d0" providerId="ADAL" clId="{32D45FA1-20A9-41C2-A759-0C9E76900CBF}" dt="2025-02-24T23:43:40.355" v="40138" actId="20577"/>
        <pc:sldMkLst>
          <pc:docMk/>
          <pc:sldMk cId="882194073" sldId="380"/>
        </pc:sldMkLst>
        <pc:spChg chg="mod">
          <ac:chgData name="Sebastiano Meneghin" userId="9f12ac7e-519c-4a0b-9a4b-006d156226d0" providerId="ADAL" clId="{32D45FA1-20A9-41C2-A759-0C9E76900CBF}" dt="2025-02-23T23:57:30.292" v="16724" actId="20577"/>
          <ac:spMkLst>
            <pc:docMk/>
            <pc:sldMk cId="882194073" sldId="380"/>
            <ac:spMk id="8" creationId="{687FBA45-B573-8358-7C86-2EEE357C9CB2}"/>
          </ac:spMkLst>
        </pc:spChg>
        <pc:spChg chg="mod">
          <ac:chgData name="Sebastiano Meneghin" userId="9f12ac7e-519c-4a0b-9a4b-006d156226d0" providerId="ADAL" clId="{32D45FA1-20A9-41C2-A759-0C9E76900CBF}" dt="2025-02-23T23:55:31.931" v="16698" actId="20577"/>
          <ac:spMkLst>
            <pc:docMk/>
            <pc:sldMk cId="882194073" sldId="380"/>
            <ac:spMk id="11" creationId="{D6E26419-5520-AD50-C510-E8784629029D}"/>
          </ac:spMkLst>
        </pc:spChg>
        <pc:spChg chg="mod">
          <ac:chgData name="Sebastiano Meneghin" userId="9f12ac7e-519c-4a0b-9a4b-006d156226d0" providerId="ADAL" clId="{32D45FA1-20A9-41C2-A759-0C9E76900CBF}" dt="2025-02-23T21:45:50.112" v="5841" actId="14100"/>
          <ac:spMkLst>
            <pc:docMk/>
            <pc:sldMk cId="882194073" sldId="380"/>
            <ac:spMk id="18" creationId="{224BF123-6FED-BCA6-5608-C50E2896613B}"/>
          </ac:spMkLst>
        </pc:spChg>
        <pc:spChg chg="add mod">
          <ac:chgData name="Sebastiano Meneghin" userId="9f12ac7e-519c-4a0b-9a4b-006d156226d0" providerId="ADAL" clId="{32D45FA1-20A9-41C2-A759-0C9E76900CBF}" dt="2025-02-23T21:46:08.937" v="5843" actId="207"/>
          <ac:spMkLst>
            <pc:docMk/>
            <pc:sldMk cId="882194073" sldId="380"/>
            <ac:spMk id="19" creationId="{FB159EF3-26C2-68F2-8544-73937CD83195}"/>
          </ac:spMkLst>
        </pc:spChg>
        <pc:spChg chg="add mod">
          <ac:chgData name="Sebastiano Meneghin" userId="9f12ac7e-519c-4a0b-9a4b-006d156226d0" providerId="ADAL" clId="{32D45FA1-20A9-41C2-A759-0C9E76900CBF}" dt="2025-02-23T21:46:46.886" v="5970" actId="20577"/>
          <ac:spMkLst>
            <pc:docMk/>
            <pc:sldMk cId="882194073" sldId="380"/>
            <ac:spMk id="20" creationId="{05E1B94E-B3BF-3E07-965D-31E013140341}"/>
          </ac:spMkLst>
        </pc:spChg>
      </pc:sldChg>
      <pc:sldChg chg="add del">
        <pc:chgData name="Sebastiano Meneghin" userId="9f12ac7e-519c-4a0b-9a4b-006d156226d0" providerId="ADAL" clId="{32D45FA1-20A9-41C2-A759-0C9E76900CBF}" dt="2025-02-23T22:00:41.242" v="6408" actId="2890"/>
        <pc:sldMkLst>
          <pc:docMk/>
          <pc:sldMk cId="255614670" sldId="381"/>
        </pc:sldMkLst>
      </pc:sldChg>
      <pc:sldChg chg="add modNotesTx">
        <pc:chgData name="Sebastiano Meneghin" userId="9f12ac7e-519c-4a0b-9a4b-006d156226d0" providerId="ADAL" clId="{32D45FA1-20A9-41C2-A759-0C9E76900CBF}" dt="2025-02-23T23:47:12.997" v="15002" actId="6549"/>
        <pc:sldMkLst>
          <pc:docMk/>
          <pc:sldMk cId="3840054052" sldId="381"/>
        </pc:sldMkLst>
      </pc:sldChg>
      <pc:sldChg chg="modSp add mod modNotesTx">
        <pc:chgData name="Sebastiano Meneghin" userId="9f12ac7e-519c-4a0b-9a4b-006d156226d0" providerId="ADAL" clId="{32D45FA1-20A9-41C2-A759-0C9E76900CBF}" dt="2025-02-24T00:27:46.039" v="22804" actId="20577"/>
        <pc:sldMkLst>
          <pc:docMk/>
          <pc:sldMk cId="1559194930" sldId="382"/>
        </pc:sldMkLst>
      </pc:sldChg>
      <pc:sldChg chg="add del">
        <pc:chgData name="Sebastiano Meneghin" userId="9f12ac7e-519c-4a0b-9a4b-006d156226d0" providerId="ADAL" clId="{32D45FA1-20A9-41C2-A759-0C9E76900CBF}" dt="2025-02-23T22:01:06.804" v="6432"/>
        <pc:sldMkLst>
          <pc:docMk/>
          <pc:sldMk cId="3211726218" sldId="382"/>
        </pc:sldMkLst>
      </pc:sldChg>
      <pc:sldChg chg="addSp delSp modSp add mod modNotesTx">
        <pc:chgData name="Sebastiano Meneghin" userId="9f12ac7e-519c-4a0b-9a4b-006d156226d0" providerId="ADAL" clId="{32D45FA1-20A9-41C2-A759-0C9E76900CBF}" dt="2025-02-24T19:48:41.070" v="23151" actId="20577"/>
        <pc:sldMkLst>
          <pc:docMk/>
          <pc:sldMk cId="1211549860" sldId="383"/>
        </pc:sldMkLst>
        <pc:picChg chg="add mod">
          <ac:chgData name="Sebastiano Meneghin" userId="9f12ac7e-519c-4a0b-9a4b-006d156226d0" providerId="ADAL" clId="{32D45FA1-20A9-41C2-A759-0C9E76900CBF}" dt="2025-02-24T00:42:25.784" v="22841"/>
          <ac:picMkLst>
            <pc:docMk/>
            <pc:sldMk cId="1211549860" sldId="383"/>
            <ac:picMk id="14" creationId="{30B83478-BDBC-CACF-5077-15C1F3983525}"/>
          </ac:picMkLst>
        </pc:picChg>
        <pc:picChg chg="mod">
          <ac:chgData name="Sebastiano Meneghin" userId="9f12ac7e-519c-4a0b-9a4b-006d156226d0" providerId="ADAL" clId="{32D45FA1-20A9-41C2-A759-0C9E76900CBF}" dt="2025-02-23T22:18:55.583" v="8008" actId="1076"/>
          <ac:picMkLst>
            <pc:docMk/>
            <pc:sldMk cId="1211549860" sldId="383"/>
            <ac:picMk id="15" creationId="{CAB12EBA-BA7B-CAF2-3B7B-1E7C6656D758}"/>
          </ac:picMkLst>
        </pc:picChg>
      </pc:sldChg>
      <pc:sldChg chg="addSp delSp modSp add mod modNotesTx">
        <pc:chgData name="Sebastiano Meneghin" userId="9f12ac7e-519c-4a0b-9a4b-006d156226d0" providerId="ADAL" clId="{32D45FA1-20A9-41C2-A759-0C9E76900CBF}" dt="2025-02-24T19:51:12.427" v="23849" actId="20577"/>
        <pc:sldMkLst>
          <pc:docMk/>
          <pc:sldMk cId="2650254355" sldId="384"/>
        </pc:sldMkLst>
        <pc:spChg chg="mod">
          <ac:chgData name="Sebastiano Meneghin" userId="9f12ac7e-519c-4a0b-9a4b-006d156226d0" providerId="ADAL" clId="{32D45FA1-20A9-41C2-A759-0C9E76900CBF}" dt="2025-02-23T22:31:25.306" v="8280" actId="692"/>
          <ac:spMkLst>
            <pc:docMk/>
            <pc:sldMk cId="2650254355" sldId="384"/>
            <ac:spMk id="2" creationId="{E0706FAD-EEA2-4787-08E2-9E93696D94F3}"/>
          </ac:spMkLst>
        </pc:spChg>
        <pc:spChg chg="mod">
          <ac:chgData name="Sebastiano Meneghin" userId="9f12ac7e-519c-4a0b-9a4b-006d156226d0" providerId="ADAL" clId="{32D45FA1-20A9-41C2-A759-0C9E76900CBF}" dt="2025-02-23T22:31:25.306" v="8280" actId="692"/>
          <ac:spMkLst>
            <pc:docMk/>
            <pc:sldMk cId="2650254355" sldId="384"/>
            <ac:spMk id="3" creationId="{053C1DAE-FD10-9832-C3A0-7790427C9E51}"/>
          </ac:spMkLst>
        </pc:spChg>
        <pc:spChg chg="mod">
          <ac:chgData name="Sebastiano Meneghin" userId="9f12ac7e-519c-4a0b-9a4b-006d156226d0" providerId="ADAL" clId="{32D45FA1-20A9-41C2-A759-0C9E76900CBF}" dt="2025-02-23T22:31:25.306" v="8280" actId="692"/>
          <ac:spMkLst>
            <pc:docMk/>
            <pc:sldMk cId="2650254355" sldId="384"/>
            <ac:spMk id="4" creationId="{734110EF-2EE9-4BFC-9F02-964616ADF6E5}"/>
          </ac:spMkLst>
        </pc:spChg>
        <pc:picChg chg="add mod ord">
          <ac:chgData name="Sebastiano Meneghin" userId="9f12ac7e-519c-4a0b-9a4b-006d156226d0" providerId="ADAL" clId="{32D45FA1-20A9-41C2-A759-0C9E76900CBF}" dt="2025-02-24T00:42:35.519" v="22844" actId="167"/>
          <ac:picMkLst>
            <pc:docMk/>
            <pc:sldMk cId="2650254355" sldId="384"/>
            <ac:picMk id="11" creationId="{E60DE616-1E73-7060-9569-BF9A79891B0C}"/>
          </ac:picMkLst>
        </pc:picChg>
      </pc:sldChg>
      <pc:sldChg chg="addSp delSp modSp add mod modNotesTx">
        <pc:chgData name="Sebastiano Meneghin" userId="9f12ac7e-519c-4a0b-9a4b-006d156226d0" providerId="ADAL" clId="{32D45FA1-20A9-41C2-A759-0C9E76900CBF}" dt="2025-02-24T19:49:47.025" v="23475" actId="20577"/>
        <pc:sldMkLst>
          <pc:docMk/>
          <pc:sldMk cId="2441608780" sldId="385"/>
        </pc:sldMkLst>
        <pc:picChg chg="add mod ord">
          <ac:chgData name="Sebastiano Meneghin" userId="9f12ac7e-519c-4a0b-9a4b-006d156226d0" providerId="ADAL" clId="{32D45FA1-20A9-41C2-A759-0C9E76900CBF}" dt="2025-02-24T00:42:02.383" v="22837" actId="167"/>
          <ac:picMkLst>
            <pc:docMk/>
            <pc:sldMk cId="2441608780" sldId="385"/>
            <ac:picMk id="12" creationId="{DDCACA85-5F12-B644-81D1-ADE11765677D}"/>
          </ac:picMkLst>
        </pc:picChg>
      </pc:sldChg>
      <pc:sldChg chg="modSp add mod ord modShow">
        <pc:chgData name="Sebastiano Meneghin" userId="9f12ac7e-519c-4a0b-9a4b-006d156226d0" providerId="ADAL" clId="{32D45FA1-20A9-41C2-A759-0C9E76900CBF}" dt="2025-02-23T22:24:48.406" v="8049" actId="729"/>
        <pc:sldMkLst>
          <pc:docMk/>
          <pc:sldMk cId="4170946618" sldId="386"/>
        </pc:sldMkLst>
        <pc:spChg chg="mod">
          <ac:chgData name="Sebastiano Meneghin" userId="9f12ac7e-519c-4a0b-9a4b-006d156226d0" providerId="ADAL" clId="{32D45FA1-20A9-41C2-A759-0C9E76900CBF}" dt="2025-02-23T22:23:49.765" v="8038" actId="20577"/>
          <ac:spMkLst>
            <pc:docMk/>
            <pc:sldMk cId="4170946618" sldId="386"/>
            <ac:spMk id="4" creationId="{31C54121-3AD6-CE12-45F3-95B4D19F134A}"/>
          </ac:spMkLst>
        </pc:spChg>
      </pc:sldChg>
      <pc:sldChg chg="modSp add del mod ord">
        <pc:chgData name="Sebastiano Meneghin" userId="9f12ac7e-519c-4a0b-9a4b-006d156226d0" providerId="ADAL" clId="{32D45FA1-20A9-41C2-A759-0C9E76900CBF}" dt="2025-02-23T22:29:09.850" v="8215" actId="47"/>
        <pc:sldMkLst>
          <pc:docMk/>
          <pc:sldMk cId="1711901003" sldId="387"/>
        </pc:sldMkLst>
      </pc:sldChg>
      <pc:sldChg chg="modSp add del mod">
        <pc:chgData name="Sebastiano Meneghin" userId="9f12ac7e-519c-4a0b-9a4b-006d156226d0" providerId="ADAL" clId="{32D45FA1-20A9-41C2-A759-0C9E76900CBF}" dt="2025-02-23T22:33:51.130" v="8311" actId="47"/>
        <pc:sldMkLst>
          <pc:docMk/>
          <pc:sldMk cId="3634568291" sldId="388"/>
        </pc:sldMkLst>
      </pc:sldChg>
      <pc:sldChg chg="addSp delSp modSp add del mod modNotesTx">
        <pc:chgData name="Sebastiano Meneghin" userId="9f12ac7e-519c-4a0b-9a4b-006d156226d0" providerId="ADAL" clId="{32D45FA1-20A9-41C2-A759-0C9E76900CBF}" dt="2025-02-24T23:11:59.528" v="40061" actId="47"/>
        <pc:sldMkLst>
          <pc:docMk/>
          <pc:sldMk cId="1103312840" sldId="389"/>
        </pc:sldMkLst>
      </pc:sldChg>
      <pc:sldChg chg="modSp add del mod modNotesTx">
        <pc:chgData name="Sebastiano Meneghin" userId="9f12ac7e-519c-4a0b-9a4b-006d156226d0" providerId="ADAL" clId="{32D45FA1-20A9-41C2-A759-0C9E76900CBF}" dt="2025-02-24T23:12:00.601" v="40062" actId="47"/>
        <pc:sldMkLst>
          <pc:docMk/>
          <pc:sldMk cId="3844736246" sldId="390"/>
        </pc:sldMkLst>
      </pc:sldChg>
      <pc:sldChg chg="add del">
        <pc:chgData name="Sebastiano Meneghin" userId="9f12ac7e-519c-4a0b-9a4b-006d156226d0" providerId="ADAL" clId="{32D45FA1-20A9-41C2-A759-0C9E76900CBF}" dt="2025-02-24T00:44:47.123" v="22871" actId="47"/>
        <pc:sldMkLst>
          <pc:docMk/>
          <pc:sldMk cId="2751435324" sldId="391"/>
        </pc:sldMkLst>
      </pc:sldChg>
      <pc:sldChg chg="addSp modSp add mod modNotesTx">
        <pc:chgData name="Sebastiano Meneghin" userId="9f12ac7e-519c-4a0b-9a4b-006d156226d0" providerId="ADAL" clId="{32D45FA1-20A9-41C2-A759-0C9E76900CBF}" dt="2025-02-24T19:54:17.662" v="24197" actId="20577"/>
        <pc:sldMkLst>
          <pc:docMk/>
          <pc:sldMk cId="3945040689" sldId="392"/>
        </pc:sldMkLst>
        <pc:spChg chg="add mod">
          <ac:chgData name="Sebastiano Meneghin" userId="9f12ac7e-519c-4a0b-9a4b-006d156226d0" providerId="ADAL" clId="{32D45FA1-20A9-41C2-A759-0C9E76900CBF}" dt="2025-02-24T00:44:42.174" v="22870" actId="1036"/>
          <ac:spMkLst>
            <pc:docMk/>
            <pc:sldMk cId="3945040689" sldId="392"/>
            <ac:spMk id="3" creationId="{45F39776-E189-1384-043D-97E794BFD63D}"/>
          </ac:spMkLst>
        </pc:spChg>
        <pc:spChg chg="add mod">
          <ac:chgData name="Sebastiano Meneghin" userId="9f12ac7e-519c-4a0b-9a4b-006d156226d0" providerId="ADAL" clId="{32D45FA1-20A9-41C2-A759-0C9E76900CBF}" dt="2025-02-24T00:44:42.174" v="22870" actId="1036"/>
          <ac:spMkLst>
            <pc:docMk/>
            <pc:sldMk cId="3945040689" sldId="392"/>
            <ac:spMk id="4" creationId="{1BCAFE5F-066A-8A28-78D7-4CC565A54F02}"/>
          </ac:spMkLst>
        </pc:spChg>
        <pc:spChg chg="add mod">
          <ac:chgData name="Sebastiano Meneghin" userId="9f12ac7e-519c-4a0b-9a4b-006d156226d0" providerId="ADAL" clId="{32D45FA1-20A9-41C2-A759-0C9E76900CBF}" dt="2025-02-24T00:44:42.174" v="22870" actId="1036"/>
          <ac:spMkLst>
            <pc:docMk/>
            <pc:sldMk cId="3945040689" sldId="392"/>
            <ac:spMk id="5" creationId="{E3C3749A-08CA-6223-7421-6F92726171BC}"/>
          </ac:spMkLst>
        </pc:spChg>
      </pc:sldChg>
      <pc:sldChg chg="add modNotesTx">
        <pc:chgData name="Sebastiano Meneghin" userId="9f12ac7e-519c-4a0b-9a4b-006d156226d0" providerId="ADAL" clId="{32D45FA1-20A9-41C2-A759-0C9E76900CBF}" dt="2025-02-24T20:05:11.109" v="25832" actId="20577"/>
        <pc:sldMkLst>
          <pc:docMk/>
          <pc:sldMk cId="1268505195" sldId="393"/>
        </pc:sldMkLst>
      </pc:sldChg>
      <pc:sldChg chg="add del">
        <pc:chgData name="Sebastiano Meneghin" userId="9f12ac7e-519c-4a0b-9a4b-006d156226d0" providerId="ADAL" clId="{32D45FA1-20A9-41C2-A759-0C9E76900CBF}" dt="2025-02-24T00:50:03.524" v="22890" actId="47"/>
        <pc:sldMkLst>
          <pc:docMk/>
          <pc:sldMk cId="4227767760" sldId="393"/>
        </pc:sldMkLst>
      </pc:sldChg>
      <pc:sldChg chg="addSp modSp add mod modNotesTx">
        <pc:chgData name="Sebastiano Meneghin" userId="9f12ac7e-519c-4a0b-9a4b-006d156226d0" providerId="ADAL" clId="{32D45FA1-20A9-41C2-A759-0C9E76900CBF}" dt="2025-02-24T20:04:11.097" v="25568" actId="20577"/>
        <pc:sldMkLst>
          <pc:docMk/>
          <pc:sldMk cId="1262099849" sldId="394"/>
        </pc:sldMkLst>
        <pc:spChg chg="add mod">
          <ac:chgData name="Sebastiano Meneghin" userId="9f12ac7e-519c-4a0b-9a4b-006d156226d0" providerId="ADAL" clId="{32D45FA1-20A9-41C2-A759-0C9E76900CBF}" dt="2025-02-24T20:00:28.739" v="24722" actId="1036"/>
          <ac:spMkLst>
            <pc:docMk/>
            <pc:sldMk cId="1262099849" sldId="394"/>
            <ac:spMk id="4" creationId="{D3AD1DD3-D8E3-7659-CD12-5C3045E3D0FE}"/>
          </ac:spMkLst>
        </pc:spChg>
        <pc:spChg chg="add mod">
          <ac:chgData name="Sebastiano Meneghin" userId="9f12ac7e-519c-4a0b-9a4b-006d156226d0" providerId="ADAL" clId="{32D45FA1-20A9-41C2-A759-0C9E76900CBF}" dt="2025-02-24T20:00:28.739" v="24722" actId="1036"/>
          <ac:spMkLst>
            <pc:docMk/>
            <pc:sldMk cId="1262099849" sldId="394"/>
            <ac:spMk id="8" creationId="{F6448F39-D95F-2DB4-D8BA-86127CCBDD2D}"/>
          </ac:spMkLst>
        </pc:spChg>
        <pc:spChg chg="add mod">
          <ac:chgData name="Sebastiano Meneghin" userId="9f12ac7e-519c-4a0b-9a4b-006d156226d0" providerId="ADAL" clId="{32D45FA1-20A9-41C2-A759-0C9E76900CBF}" dt="2025-02-24T20:00:28.739" v="24722" actId="1036"/>
          <ac:spMkLst>
            <pc:docMk/>
            <pc:sldMk cId="1262099849" sldId="394"/>
            <ac:spMk id="9" creationId="{B1F1F392-9BDF-39DF-2514-E4C50C2DD717}"/>
          </ac:spMkLst>
        </pc:spChg>
      </pc:sldChg>
      <pc:sldChg chg="addSp modSp add mod modNotesTx">
        <pc:chgData name="Sebastiano Meneghin" userId="9f12ac7e-519c-4a0b-9a4b-006d156226d0" providerId="ADAL" clId="{32D45FA1-20A9-41C2-A759-0C9E76900CBF}" dt="2025-02-24T23:53:39.836" v="40166" actId="20577"/>
        <pc:sldMkLst>
          <pc:docMk/>
          <pc:sldMk cId="4191267347" sldId="395"/>
        </pc:sldMkLst>
        <pc:spChg chg="add mod">
          <ac:chgData name="Sebastiano Meneghin" userId="9f12ac7e-519c-4a0b-9a4b-006d156226d0" providerId="ADAL" clId="{32D45FA1-20A9-41C2-A759-0C9E76900CBF}" dt="2025-02-24T20:07:46.269" v="26149" actId="1035"/>
          <ac:spMkLst>
            <pc:docMk/>
            <pc:sldMk cId="4191267347" sldId="395"/>
            <ac:spMk id="3" creationId="{4CE5F7DE-C60A-82FB-CE18-F555BB5EE037}"/>
          </ac:spMkLst>
        </pc:spChg>
        <pc:spChg chg="add mod">
          <ac:chgData name="Sebastiano Meneghin" userId="9f12ac7e-519c-4a0b-9a4b-006d156226d0" providerId="ADAL" clId="{32D45FA1-20A9-41C2-A759-0C9E76900CBF}" dt="2025-02-24T20:07:40.361" v="26146" actId="1035"/>
          <ac:spMkLst>
            <pc:docMk/>
            <pc:sldMk cId="4191267347" sldId="395"/>
            <ac:spMk id="4" creationId="{21601C25-6F33-1861-5B07-49BD2CCE7CCE}"/>
          </ac:spMkLst>
        </pc:spChg>
        <pc:spChg chg="add mod">
          <ac:chgData name="Sebastiano Meneghin" userId="9f12ac7e-519c-4a0b-9a4b-006d156226d0" providerId="ADAL" clId="{32D45FA1-20A9-41C2-A759-0C9E76900CBF}" dt="2025-02-24T20:07:33.943" v="26145" actId="14100"/>
          <ac:spMkLst>
            <pc:docMk/>
            <pc:sldMk cId="4191267347" sldId="395"/>
            <ac:spMk id="8" creationId="{EA05BEFE-AAE5-52E7-3B37-257B170873AB}"/>
          </ac:spMkLst>
        </pc:spChg>
      </pc:sldChg>
      <pc:sldChg chg="addSp delSp modSp add mod modNotesTx">
        <pc:chgData name="Sebastiano Meneghin" userId="9f12ac7e-519c-4a0b-9a4b-006d156226d0" providerId="ADAL" clId="{32D45FA1-20A9-41C2-A759-0C9E76900CBF}" dt="2025-02-24T22:32:12.772" v="35763" actId="478"/>
        <pc:sldMkLst>
          <pc:docMk/>
          <pc:sldMk cId="4022893602" sldId="396"/>
        </pc:sldMkLst>
        <pc:picChg chg="add mod ord">
          <ac:chgData name="Sebastiano Meneghin" userId="9f12ac7e-519c-4a0b-9a4b-006d156226d0" providerId="ADAL" clId="{32D45FA1-20A9-41C2-A759-0C9E76900CBF}" dt="2025-02-24T20:29:01.775" v="28507" actId="1035"/>
          <ac:picMkLst>
            <pc:docMk/>
            <pc:sldMk cId="4022893602" sldId="396"/>
            <ac:picMk id="3" creationId="{B8EE8E23-9C0E-4445-83CE-090960513C4B}"/>
          </ac:picMkLst>
        </pc:picChg>
      </pc:sldChg>
      <pc:sldChg chg="add modNotesTx">
        <pc:chgData name="Sebastiano Meneghin" userId="9f12ac7e-519c-4a0b-9a4b-006d156226d0" providerId="ADAL" clId="{32D45FA1-20A9-41C2-A759-0C9E76900CBF}" dt="2025-02-24T20:31:11.203" v="28778" actId="20577"/>
        <pc:sldMkLst>
          <pc:docMk/>
          <pc:sldMk cId="2482500313" sldId="397"/>
        </pc:sldMkLst>
      </pc:sldChg>
      <pc:sldChg chg="addSp delSp modSp add mod ord modNotesTx">
        <pc:chgData name="Sebastiano Meneghin" userId="9f12ac7e-519c-4a0b-9a4b-006d156226d0" providerId="ADAL" clId="{32D45FA1-20A9-41C2-A759-0C9E76900CBF}" dt="2025-02-24T23:51:04.684" v="40142" actId="20577"/>
        <pc:sldMkLst>
          <pc:docMk/>
          <pc:sldMk cId="3985142599" sldId="398"/>
        </pc:sldMkLst>
        <pc:spChg chg="mod">
          <ac:chgData name="Sebastiano Meneghin" userId="9f12ac7e-519c-4a0b-9a4b-006d156226d0" providerId="ADAL" clId="{32D45FA1-20A9-41C2-A759-0C9E76900CBF}" dt="2025-02-24T20:36:39.316" v="29147" actId="20577"/>
          <ac:spMkLst>
            <pc:docMk/>
            <pc:sldMk cId="3985142599" sldId="398"/>
            <ac:spMk id="7" creationId="{873EA8C4-6D30-0B42-06EC-384DD69094FF}"/>
          </ac:spMkLst>
        </pc:spChg>
        <pc:picChg chg="mod">
          <ac:chgData name="Sebastiano Meneghin" userId="9f12ac7e-519c-4a0b-9a4b-006d156226d0" providerId="ADAL" clId="{32D45FA1-20A9-41C2-A759-0C9E76900CBF}" dt="2025-02-24T20:33:01.189" v="28782" actId="14826"/>
          <ac:picMkLst>
            <pc:docMk/>
            <pc:sldMk cId="3985142599" sldId="398"/>
            <ac:picMk id="2" creationId="{A8F87966-3F14-3981-D9AF-CAD5FE48A90A}"/>
          </ac:picMkLst>
        </pc:picChg>
        <pc:picChg chg="add mod">
          <ac:chgData name="Sebastiano Meneghin" userId="9f12ac7e-519c-4a0b-9a4b-006d156226d0" providerId="ADAL" clId="{32D45FA1-20A9-41C2-A759-0C9E76900CBF}" dt="2025-02-24T20:33:48.713" v="28818" actId="1038"/>
          <ac:picMkLst>
            <pc:docMk/>
            <pc:sldMk cId="3985142599" sldId="398"/>
            <ac:picMk id="13" creationId="{A4C6EB47-3FC7-C025-3916-BB360FB6D2F0}"/>
          </ac:picMkLst>
        </pc:picChg>
      </pc:sldChg>
      <pc:sldChg chg="add del">
        <pc:chgData name="Sebastiano Meneghin" userId="9f12ac7e-519c-4a0b-9a4b-006d156226d0" providerId="ADAL" clId="{32D45FA1-20A9-41C2-A759-0C9E76900CBF}" dt="2025-02-24T20:45:00.581" v="30359" actId="47"/>
        <pc:sldMkLst>
          <pc:docMk/>
          <pc:sldMk cId="443110966" sldId="399"/>
        </pc:sldMkLst>
      </pc:sldChg>
      <pc:sldChg chg="add del">
        <pc:chgData name="Sebastiano Meneghin" userId="9f12ac7e-519c-4a0b-9a4b-006d156226d0" providerId="ADAL" clId="{32D45FA1-20A9-41C2-A759-0C9E76900CBF}" dt="2025-02-24T22:04:13.712" v="33109" actId="47"/>
        <pc:sldMkLst>
          <pc:docMk/>
          <pc:sldMk cId="1625366948" sldId="399"/>
        </pc:sldMkLst>
      </pc:sldChg>
      <pc:sldChg chg="add del">
        <pc:chgData name="Sebastiano Meneghin" userId="9f12ac7e-519c-4a0b-9a4b-006d156226d0" providerId="ADAL" clId="{32D45FA1-20A9-41C2-A759-0C9E76900CBF}" dt="2025-02-24T20:45:01.398" v="30360" actId="47"/>
        <pc:sldMkLst>
          <pc:docMk/>
          <pc:sldMk cId="327238732" sldId="400"/>
        </pc:sldMkLst>
      </pc:sldChg>
      <pc:sldChg chg="delSp modSp add mod modNotesTx">
        <pc:chgData name="Sebastiano Meneghin" userId="9f12ac7e-519c-4a0b-9a4b-006d156226d0" providerId="ADAL" clId="{32D45FA1-20A9-41C2-A759-0C9E76900CBF}" dt="2025-02-24T21:34:41.013" v="31092" actId="1076"/>
        <pc:sldMkLst>
          <pc:docMk/>
          <pc:sldMk cId="1310968989" sldId="400"/>
        </pc:sldMkLst>
        <pc:spChg chg="mod">
          <ac:chgData name="Sebastiano Meneghin" userId="9f12ac7e-519c-4a0b-9a4b-006d156226d0" providerId="ADAL" clId="{32D45FA1-20A9-41C2-A759-0C9E76900CBF}" dt="2025-02-24T21:34:41.013" v="31092" actId="1076"/>
          <ac:spMkLst>
            <pc:docMk/>
            <pc:sldMk cId="1310968989" sldId="400"/>
            <ac:spMk id="21" creationId="{4762C14C-0AE6-31C4-E582-E546E5DA68E5}"/>
          </ac:spMkLst>
        </pc:spChg>
      </pc:sldChg>
      <pc:sldChg chg="addSp delSp modSp add mod modClrScheme chgLayout modNotesTx">
        <pc:chgData name="Sebastiano Meneghin" userId="9f12ac7e-519c-4a0b-9a4b-006d156226d0" providerId="ADAL" clId="{32D45FA1-20A9-41C2-A759-0C9E76900CBF}" dt="2025-02-24T21:35:03.288" v="31096" actId="1037"/>
        <pc:sldMkLst>
          <pc:docMk/>
          <pc:sldMk cId="2565693555" sldId="401"/>
        </pc:sldMkLst>
        <pc:spChg chg="add mod ord">
          <ac:chgData name="Sebastiano Meneghin" userId="9f12ac7e-519c-4a0b-9a4b-006d156226d0" providerId="ADAL" clId="{32D45FA1-20A9-41C2-A759-0C9E76900CBF}" dt="2025-02-24T21:35:03.288" v="31096" actId="1037"/>
          <ac:spMkLst>
            <pc:docMk/>
            <pc:sldMk cId="2565693555" sldId="401"/>
            <ac:spMk id="10" creationId="{D7D2C8B0-CFC4-E3BC-FD15-BA0BE10D5CDA}"/>
          </ac:spMkLst>
        </pc:spChg>
        <pc:spChg chg="add mod ord">
          <ac:chgData name="Sebastiano Meneghin" userId="9f12ac7e-519c-4a0b-9a4b-006d156226d0" providerId="ADAL" clId="{32D45FA1-20A9-41C2-A759-0C9E76900CBF}" dt="2025-02-24T21:20:46.068" v="30563" actId="700"/>
          <ac:spMkLst>
            <pc:docMk/>
            <pc:sldMk cId="2565693555" sldId="401"/>
            <ac:spMk id="12" creationId="{098DAA23-BFD4-2690-DFF6-0FA9395A28DA}"/>
          </ac:spMkLst>
        </pc:spChg>
      </pc:sldChg>
      <pc:sldChg chg="addSp modSp add mod">
        <pc:chgData name="Sebastiano Meneghin" userId="9f12ac7e-519c-4a0b-9a4b-006d156226d0" providerId="ADAL" clId="{32D45FA1-20A9-41C2-A759-0C9E76900CBF}" dt="2025-02-24T22:32:59.707" v="35772" actId="1038"/>
        <pc:sldMkLst>
          <pc:docMk/>
          <pc:sldMk cId="4149963029" sldId="402"/>
        </pc:sldMkLst>
      </pc:sldChg>
      <pc:sldChg chg="modSp add mod">
        <pc:chgData name="Sebastiano Meneghin" userId="9f12ac7e-519c-4a0b-9a4b-006d156226d0" providerId="ADAL" clId="{32D45FA1-20A9-41C2-A759-0C9E76900CBF}" dt="2025-02-24T22:32:45.520" v="35766" actId="1038"/>
        <pc:sldMkLst>
          <pc:docMk/>
          <pc:sldMk cId="20506651" sldId="403"/>
        </pc:sldMkLst>
      </pc:sldChg>
      <pc:sldChg chg="modSp add mod">
        <pc:chgData name="Sebastiano Meneghin" userId="9f12ac7e-519c-4a0b-9a4b-006d156226d0" providerId="ADAL" clId="{32D45FA1-20A9-41C2-A759-0C9E76900CBF}" dt="2025-02-24T22:33:05.608" v="35775" actId="1038"/>
        <pc:sldMkLst>
          <pc:docMk/>
          <pc:sldMk cId="1221481401" sldId="404"/>
        </pc:sldMkLst>
      </pc:sldChg>
      <pc:sldChg chg="modSp add mod modNotesTx">
        <pc:chgData name="Sebastiano Meneghin" userId="9f12ac7e-519c-4a0b-9a4b-006d156226d0" providerId="ADAL" clId="{32D45FA1-20A9-41C2-A759-0C9E76900CBF}" dt="2025-02-24T23:58:39.170" v="40173" actId="20577"/>
        <pc:sldMkLst>
          <pc:docMk/>
          <pc:sldMk cId="493336033" sldId="405"/>
        </pc:sldMkLst>
        <pc:spChg chg="mod">
          <ac:chgData name="Sebastiano Meneghin" userId="9f12ac7e-519c-4a0b-9a4b-006d156226d0" providerId="ADAL" clId="{32D45FA1-20A9-41C2-A759-0C9E76900CBF}" dt="2025-02-24T22:27:09.210" v="35447" actId="20577"/>
          <ac:spMkLst>
            <pc:docMk/>
            <pc:sldMk cId="493336033" sldId="405"/>
            <ac:spMk id="2" creationId="{E58B78AF-C5BE-9240-1695-FE9B4F5692BE}"/>
          </ac:spMkLst>
        </pc:spChg>
        <pc:spChg chg="mod">
          <ac:chgData name="Sebastiano Meneghin" userId="9f12ac7e-519c-4a0b-9a4b-006d156226d0" providerId="ADAL" clId="{32D45FA1-20A9-41C2-A759-0C9E76900CBF}" dt="2025-02-24T23:58:39.170" v="40173" actId="20577"/>
          <ac:spMkLst>
            <pc:docMk/>
            <pc:sldMk cId="493336033" sldId="405"/>
            <ac:spMk id="3" creationId="{0E63DB7F-0BA1-E049-189B-B3034FD2F7BC}"/>
          </ac:spMkLst>
        </pc:spChg>
        <pc:spChg chg="mod">
          <ac:chgData name="Sebastiano Meneghin" userId="9f12ac7e-519c-4a0b-9a4b-006d156226d0" providerId="ADAL" clId="{32D45FA1-20A9-41C2-A759-0C9E76900CBF}" dt="2025-02-24T22:11:48.015" v="33936" actId="20577"/>
          <ac:spMkLst>
            <pc:docMk/>
            <pc:sldMk cId="493336033" sldId="405"/>
            <ac:spMk id="5" creationId="{8F03CA85-67D5-ED2C-9CF1-02689D77D33D}"/>
          </ac:spMkLst>
        </pc:spChg>
      </pc:sldChg>
      <pc:sldChg chg="modSp add del mod">
        <pc:chgData name="Sebastiano Meneghin" userId="9f12ac7e-519c-4a0b-9a4b-006d156226d0" providerId="ADAL" clId="{32D45FA1-20A9-41C2-A759-0C9E76900CBF}" dt="2025-02-24T22:14:57.116" v="34163" actId="47"/>
        <pc:sldMkLst>
          <pc:docMk/>
          <pc:sldMk cId="4126303224" sldId="406"/>
        </pc:sldMkLst>
      </pc:sldChg>
      <pc:sldChg chg="modSp add mod modNotesTx">
        <pc:chgData name="Sebastiano Meneghin" userId="9f12ac7e-519c-4a0b-9a4b-006d156226d0" providerId="ADAL" clId="{32D45FA1-20A9-41C2-A759-0C9E76900CBF}" dt="2025-02-24T23:00:21.168" v="37987" actId="20577"/>
        <pc:sldMkLst>
          <pc:docMk/>
          <pc:sldMk cId="3027787581" sldId="407"/>
        </pc:sldMkLst>
        <pc:spChg chg="mod">
          <ac:chgData name="Sebastiano Meneghin" userId="9f12ac7e-519c-4a0b-9a4b-006d156226d0" providerId="ADAL" clId="{32D45FA1-20A9-41C2-A759-0C9E76900CBF}" dt="2025-02-24T22:26:56.051" v="35442"/>
          <ac:spMkLst>
            <pc:docMk/>
            <pc:sldMk cId="3027787581" sldId="407"/>
            <ac:spMk id="2" creationId="{FF06E3BF-7593-A521-4DD1-9C0B8EC2006B}"/>
          </ac:spMkLst>
        </pc:spChg>
        <pc:spChg chg="mod">
          <ac:chgData name="Sebastiano Meneghin" userId="9f12ac7e-519c-4a0b-9a4b-006d156226d0" providerId="ADAL" clId="{32D45FA1-20A9-41C2-A759-0C9E76900CBF}" dt="2025-02-24T22:26:45.933" v="35440" actId="20577"/>
          <ac:spMkLst>
            <pc:docMk/>
            <pc:sldMk cId="3027787581" sldId="407"/>
            <ac:spMk id="3" creationId="{9D1CAB19-5038-E295-BBA5-F0BEF0D57510}"/>
          </ac:spMkLst>
        </pc:spChg>
        <pc:spChg chg="mod">
          <ac:chgData name="Sebastiano Meneghin" userId="9f12ac7e-519c-4a0b-9a4b-006d156226d0" providerId="ADAL" clId="{32D45FA1-20A9-41C2-A759-0C9E76900CBF}" dt="2025-02-24T22:15:00.648" v="34165" actId="20577"/>
          <ac:spMkLst>
            <pc:docMk/>
            <pc:sldMk cId="3027787581" sldId="407"/>
            <ac:spMk id="5" creationId="{00CFA354-1513-5A78-CFE6-A3502B26A6DA}"/>
          </ac:spMkLst>
        </pc:spChg>
      </pc:sldChg>
      <pc:sldChg chg="addSp delSp modSp add mod modShow modNotesTx">
        <pc:chgData name="Sebastiano Meneghin" userId="9f12ac7e-519c-4a0b-9a4b-006d156226d0" providerId="ADAL" clId="{32D45FA1-20A9-41C2-A759-0C9E76900CBF}" dt="2025-02-24T22:31:09.116" v="35758" actId="729"/>
        <pc:sldMkLst>
          <pc:docMk/>
          <pc:sldMk cId="1116547676" sldId="408"/>
        </pc:sldMkLst>
        <pc:spChg chg="mod">
          <ac:chgData name="Sebastiano Meneghin" userId="9f12ac7e-519c-4a0b-9a4b-006d156226d0" providerId="ADAL" clId="{32D45FA1-20A9-41C2-A759-0C9E76900CBF}" dt="2025-02-24T22:30:03.835" v="35659" actId="20577"/>
          <ac:spMkLst>
            <pc:docMk/>
            <pc:sldMk cId="1116547676" sldId="408"/>
            <ac:spMk id="8" creationId="{BE7DDDF4-F733-727D-C84C-72B2252964EA}"/>
          </ac:spMkLst>
        </pc:spChg>
        <pc:picChg chg="add mod">
          <ac:chgData name="Sebastiano Meneghin" userId="9f12ac7e-519c-4a0b-9a4b-006d156226d0" providerId="ADAL" clId="{32D45FA1-20A9-41C2-A759-0C9E76900CBF}" dt="2025-02-24T22:29:55.265" v="35644" actId="1037"/>
          <ac:picMkLst>
            <pc:docMk/>
            <pc:sldMk cId="1116547676" sldId="408"/>
            <ac:picMk id="2" creationId="{3E6ACCE9-1302-8A52-83EB-13E67B987AD9}"/>
          </ac:picMkLst>
        </pc:picChg>
      </pc:sldChg>
      <pc:sldChg chg="addSp delSp modSp add mod modShow">
        <pc:chgData name="Sebastiano Meneghin" userId="9f12ac7e-519c-4a0b-9a4b-006d156226d0" providerId="ADAL" clId="{32D45FA1-20A9-41C2-A759-0C9E76900CBF}" dt="2025-02-24T22:31:15.579" v="35759" actId="729"/>
        <pc:sldMkLst>
          <pc:docMk/>
          <pc:sldMk cId="2136408583" sldId="409"/>
        </pc:sldMkLst>
        <pc:spChg chg="mod">
          <ac:chgData name="Sebastiano Meneghin" userId="9f12ac7e-519c-4a0b-9a4b-006d156226d0" providerId="ADAL" clId="{32D45FA1-20A9-41C2-A759-0C9E76900CBF}" dt="2025-02-24T22:30:59.997" v="35756" actId="20577"/>
          <ac:spMkLst>
            <pc:docMk/>
            <pc:sldMk cId="2136408583" sldId="409"/>
            <ac:spMk id="7" creationId="{5A262552-3172-B892-129E-1676468B87F1}"/>
          </ac:spMkLst>
        </pc:spChg>
        <pc:picChg chg="add mod">
          <ac:chgData name="Sebastiano Meneghin" userId="9f12ac7e-519c-4a0b-9a4b-006d156226d0" providerId="ADAL" clId="{32D45FA1-20A9-41C2-A759-0C9E76900CBF}" dt="2025-02-24T22:30:44.061" v="35739" actId="1076"/>
          <ac:picMkLst>
            <pc:docMk/>
            <pc:sldMk cId="2136408583" sldId="409"/>
            <ac:picMk id="3" creationId="{D66BB2DC-7DD2-15A3-AA9F-2330E05D3133}"/>
          </ac:picMkLst>
        </pc:picChg>
      </pc:sldChg>
      <pc:sldChg chg="add">
        <pc:chgData name="Sebastiano Meneghin" userId="9f12ac7e-519c-4a0b-9a4b-006d156226d0" providerId="ADAL" clId="{32D45FA1-20A9-41C2-A759-0C9E76900CBF}" dt="2025-02-24T22:31:44.918" v="35760" actId="2890"/>
        <pc:sldMkLst>
          <pc:docMk/>
          <pc:sldMk cId="3068278163" sldId="410"/>
        </pc:sldMkLst>
      </pc:sldChg>
      <pc:sldChg chg="add del">
        <pc:chgData name="Sebastiano Meneghin" userId="9f12ac7e-519c-4a0b-9a4b-006d156226d0" providerId="ADAL" clId="{32D45FA1-20A9-41C2-A759-0C9E76900CBF}" dt="2025-02-24T22:30:32.724" v="35736" actId="47"/>
        <pc:sldMkLst>
          <pc:docMk/>
          <pc:sldMk cId="3773706042" sldId="410"/>
        </pc:sldMkLst>
      </pc:sldChg>
      <pc:sldChg chg="addSp delSp modSp add mod modClrScheme chgLayout modNotesTx">
        <pc:chgData name="Sebastiano Meneghin" userId="9f12ac7e-519c-4a0b-9a4b-006d156226d0" providerId="ADAL" clId="{32D45FA1-20A9-41C2-A759-0C9E76900CBF}" dt="2025-02-24T23:11:34.076" v="40029"/>
        <pc:sldMkLst>
          <pc:docMk/>
          <pc:sldMk cId="106723714" sldId="411"/>
        </pc:sldMkLst>
        <pc:spChg chg="mod ord">
          <ac:chgData name="Sebastiano Meneghin" userId="9f12ac7e-519c-4a0b-9a4b-006d156226d0" providerId="ADAL" clId="{32D45FA1-20A9-41C2-A759-0C9E76900CBF}" dt="2025-02-24T23:00:40.004" v="37992" actId="20577"/>
          <ac:spMkLst>
            <pc:docMk/>
            <pc:sldMk cId="106723714" sldId="411"/>
            <ac:spMk id="2" creationId="{757360CF-247D-F0D3-F6EE-A6E72CE72DDE}"/>
          </ac:spMkLst>
        </pc:spChg>
        <pc:spChg chg="mod ord">
          <ac:chgData name="Sebastiano Meneghin" userId="9f12ac7e-519c-4a0b-9a4b-006d156226d0" providerId="ADAL" clId="{32D45FA1-20A9-41C2-A759-0C9E76900CBF}" dt="2025-02-24T23:04:38.555" v="38405" actId="20577"/>
          <ac:spMkLst>
            <pc:docMk/>
            <pc:sldMk cId="106723714" sldId="411"/>
            <ac:spMk id="3" creationId="{BAC8D6AC-4668-7BD5-A155-31EFD3D76595}"/>
          </ac:spMkLst>
        </pc:spChg>
        <pc:spChg chg="mod">
          <ac:chgData name="Sebastiano Meneghin" userId="9f12ac7e-519c-4a0b-9a4b-006d156226d0" providerId="ADAL" clId="{32D45FA1-20A9-41C2-A759-0C9E76900CBF}" dt="2025-02-24T23:04:45.039" v="38406" actId="207"/>
          <ac:spMkLst>
            <pc:docMk/>
            <pc:sldMk cId="106723714" sldId="411"/>
            <ac:spMk id="5" creationId="{86317C7D-6057-39B9-8B89-8E797B3532BF}"/>
          </ac:spMkLst>
        </pc:spChg>
        <pc:spChg chg="mod ord">
          <ac:chgData name="Sebastiano Meneghin" userId="9f12ac7e-519c-4a0b-9a4b-006d156226d0" providerId="ADAL" clId="{32D45FA1-20A9-41C2-A759-0C9E76900CBF}" dt="2025-02-24T22:56:18.582" v="37523" actId="700"/>
          <ac:spMkLst>
            <pc:docMk/>
            <pc:sldMk cId="106723714" sldId="411"/>
            <ac:spMk id="8" creationId="{B59EB185-12A3-4E08-C389-5A5A9023B17F}"/>
          </ac:spMkLst>
        </pc:spChg>
        <pc:spChg chg="mod ord">
          <ac:chgData name="Sebastiano Meneghin" userId="9f12ac7e-519c-4a0b-9a4b-006d156226d0" providerId="ADAL" clId="{32D45FA1-20A9-41C2-A759-0C9E76900CBF}" dt="2025-02-24T22:56:18.582" v="37523" actId="700"/>
          <ac:spMkLst>
            <pc:docMk/>
            <pc:sldMk cId="106723714" sldId="411"/>
            <ac:spMk id="11" creationId="{93E12337-BBC0-B173-AEB0-48E4E74E210C}"/>
          </ac:spMkLst>
        </pc:spChg>
      </pc:sldChg>
      <pc:sldChg chg="add del">
        <pc:chgData name="Sebastiano Meneghin" userId="9f12ac7e-519c-4a0b-9a4b-006d156226d0" providerId="ADAL" clId="{32D45FA1-20A9-41C2-A759-0C9E76900CBF}" dt="2025-02-24T22:31:03.006" v="35757" actId="47"/>
        <pc:sldMkLst>
          <pc:docMk/>
          <pc:sldMk cId="2512018647" sldId="411"/>
        </pc:sldMkLst>
      </pc:sldChg>
      <pc:sldChg chg="addSp modSp add mod">
        <pc:chgData name="Sebastiano Meneghin" userId="9f12ac7e-519c-4a0b-9a4b-006d156226d0" providerId="ADAL" clId="{32D45FA1-20A9-41C2-A759-0C9E76900CBF}" dt="2025-02-24T23:11:51.193" v="40060" actId="20577"/>
        <pc:sldMkLst>
          <pc:docMk/>
          <pc:sldMk cId="2520197566" sldId="412"/>
        </pc:sldMkLst>
        <pc:spChg chg="mod">
          <ac:chgData name="Sebastiano Meneghin" userId="9f12ac7e-519c-4a0b-9a4b-006d156226d0" providerId="ADAL" clId="{32D45FA1-20A9-41C2-A759-0C9E76900CBF}" dt="2025-02-24T23:11:51.193" v="40060" actId="20577"/>
          <ac:spMkLst>
            <pc:docMk/>
            <pc:sldMk cId="2520197566" sldId="412"/>
            <ac:spMk id="3" creationId="{EA2C6131-518C-5615-B84B-D0192E2A87D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2025-03-04</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1</a:t>
            </a:fld>
            <a:endParaRPr lang="sv-SE"/>
          </a:p>
        </p:txBody>
      </p:sp>
    </p:spTree>
    <p:extLst>
      <p:ext uri="{BB962C8B-B14F-4D97-AF65-F5344CB8AC3E}">
        <p14:creationId xmlns:p14="http://schemas.microsoft.com/office/powerpoint/2010/main" val="2805551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F3609-EA59-C2EA-03E8-564F40F3C2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514FA-B800-15D6-4DA8-07BA923EEE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43488-6124-2DBA-307E-AF5B1B4D173E}"/>
              </a:ext>
            </a:extLst>
          </p:cNvPr>
          <p:cNvSpPr>
            <a:spLocks noGrp="1"/>
          </p:cNvSpPr>
          <p:nvPr>
            <p:ph type="body" idx="1"/>
          </p:nvPr>
        </p:nvSpPr>
        <p:spPr/>
        <p:txBody>
          <a:bodyPr/>
          <a:lstStyle/>
          <a:p>
            <a:endParaRPr lang="en-IT" dirty="0"/>
          </a:p>
          <a:p>
            <a:r>
              <a:rPr lang="en-GB" dirty="0"/>
              <a:t>1 CPU, 2 CPU, 4 CPU, 8 CPU</a:t>
            </a:r>
          </a:p>
          <a:p>
            <a:r>
              <a:rPr lang="en-GB" dirty="0"/>
              <a:t>10K, 100K, 1M, 6M, 60M rows</a:t>
            </a:r>
          </a:p>
          <a:p>
            <a:r>
              <a:rPr lang="en-GB" dirty="0"/>
              <a:t>Read and Write</a:t>
            </a:r>
          </a:p>
          <a:p>
            <a:r>
              <a:rPr lang="en-GB" dirty="0"/>
              <a:t>50 times each</a:t>
            </a:r>
          </a:p>
          <a:p>
            <a:endParaRPr lang="en-GB" dirty="0"/>
          </a:p>
        </p:txBody>
      </p:sp>
      <p:sp>
        <p:nvSpPr>
          <p:cNvPr id="4" name="Slide Number Placeholder 3">
            <a:extLst>
              <a:ext uri="{FF2B5EF4-FFF2-40B4-BE49-F238E27FC236}">
                <a16:creationId xmlns:a16="http://schemas.microsoft.com/office/drawing/2014/main" id="{904AB75A-6181-741F-3D0C-AA0D9A6C0C8C}"/>
              </a:ext>
            </a:extLst>
          </p:cNvPr>
          <p:cNvSpPr>
            <a:spLocks noGrp="1"/>
          </p:cNvSpPr>
          <p:nvPr>
            <p:ph type="sldNum" sz="quarter" idx="5"/>
          </p:nvPr>
        </p:nvSpPr>
        <p:spPr/>
        <p:txBody>
          <a:bodyPr/>
          <a:lstStyle/>
          <a:p>
            <a:fld id="{19702129-24FE-4746-9897-C7E55345F5DD}" type="slidenum">
              <a:rPr lang="sv-SE" smtClean="0"/>
              <a:t>12</a:t>
            </a:fld>
            <a:endParaRPr lang="sv-SE"/>
          </a:p>
        </p:txBody>
      </p:sp>
    </p:spTree>
    <p:extLst>
      <p:ext uri="{BB962C8B-B14F-4D97-AF65-F5344CB8AC3E}">
        <p14:creationId xmlns:p14="http://schemas.microsoft.com/office/powerpoint/2010/main" val="3129744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a:p>
            <a:r>
              <a:rPr lang="en-GB" dirty="0"/>
              <a:t>1 CPU, 2 CPU, 4 CPU, 8 CPU</a:t>
            </a:r>
          </a:p>
          <a:p>
            <a:r>
              <a:rPr lang="en-GB" dirty="0"/>
              <a:t>10K, 100K, 1M, 6M, 60M rows</a:t>
            </a:r>
          </a:p>
          <a:p>
            <a:r>
              <a:rPr lang="en-GB" dirty="0"/>
              <a:t>Read and Write</a:t>
            </a:r>
          </a:p>
          <a:p>
            <a:r>
              <a:rPr lang="en-GB" dirty="0"/>
              <a:t>50 times each</a:t>
            </a:r>
          </a:p>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13</a:t>
            </a:fld>
            <a:endParaRPr lang="sv-SE"/>
          </a:p>
        </p:txBody>
      </p:sp>
    </p:spTree>
    <p:extLst>
      <p:ext uri="{BB962C8B-B14F-4D97-AF65-F5344CB8AC3E}">
        <p14:creationId xmlns:p14="http://schemas.microsoft.com/office/powerpoint/2010/main" val="147609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39C60-7ED0-7975-37C0-E65C3F9E2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150B5-A5E2-7B4E-CF2E-8A4049CD59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612DF-33C4-CA6B-87C8-EB2AB35CF26B}"/>
              </a:ext>
            </a:extLst>
          </p:cNvPr>
          <p:cNvSpPr>
            <a:spLocks noGrp="1"/>
          </p:cNvSpPr>
          <p:nvPr>
            <p:ph type="body" idx="1"/>
          </p:nvPr>
        </p:nvSpPr>
        <p:spPr/>
        <p:txBody>
          <a:bodyPr/>
          <a:lstStyle/>
          <a:p>
            <a:endParaRPr lang="en-IT" dirty="0"/>
          </a:p>
          <a:p>
            <a:endParaRPr lang="en-GB" dirty="0"/>
          </a:p>
        </p:txBody>
      </p:sp>
      <p:sp>
        <p:nvSpPr>
          <p:cNvPr id="4" name="Slide Number Placeholder 3">
            <a:extLst>
              <a:ext uri="{FF2B5EF4-FFF2-40B4-BE49-F238E27FC236}">
                <a16:creationId xmlns:a16="http://schemas.microsoft.com/office/drawing/2014/main" id="{67ABD8BF-A13C-3790-5D13-BC8B641DC924}"/>
              </a:ext>
            </a:extLst>
          </p:cNvPr>
          <p:cNvSpPr>
            <a:spLocks noGrp="1"/>
          </p:cNvSpPr>
          <p:nvPr>
            <p:ph type="sldNum" sz="quarter" idx="5"/>
          </p:nvPr>
        </p:nvSpPr>
        <p:spPr/>
        <p:txBody>
          <a:bodyPr/>
          <a:lstStyle/>
          <a:p>
            <a:fld id="{19702129-24FE-4746-9897-C7E55345F5DD}" type="slidenum">
              <a:rPr lang="sv-SE" smtClean="0"/>
              <a:t>14</a:t>
            </a:fld>
            <a:endParaRPr lang="sv-SE"/>
          </a:p>
        </p:txBody>
      </p:sp>
    </p:spTree>
    <p:extLst>
      <p:ext uri="{BB962C8B-B14F-4D97-AF65-F5344CB8AC3E}">
        <p14:creationId xmlns:p14="http://schemas.microsoft.com/office/powerpoint/2010/main" val="107585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ECA21-2F85-6EF4-2463-6E676E69A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6F5D4-CD57-3264-A33D-12E76F582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2D4E4-F14D-5332-9E20-13CFE6652A32}"/>
              </a:ext>
            </a:extLst>
          </p:cNvPr>
          <p:cNvSpPr>
            <a:spLocks noGrp="1"/>
          </p:cNvSpPr>
          <p:nvPr>
            <p:ph type="body" idx="1"/>
          </p:nvPr>
        </p:nvSpPr>
        <p:spPr/>
        <p:txBody>
          <a:bodyPr/>
          <a:lstStyle/>
          <a:p>
            <a:endParaRPr lang="en-IT" dirty="0"/>
          </a:p>
          <a:p>
            <a:endParaRPr lang="en-GB" dirty="0"/>
          </a:p>
        </p:txBody>
      </p:sp>
      <p:sp>
        <p:nvSpPr>
          <p:cNvPr id="4" name="Slide Number Placeholder 3">
            <a:extLst>
              <a:ext uri="{FF2B5EF4-FFF2-40B4-BE49-F238E27FC236}">
                <a16:creationId xmlns:a16="http://schemas.microsoft.com/office/drawing/2014/main" id="{C311F79A-2283-396B-2B4C-7D4BE1401741}"/>
              </a:ext>
            </a:extLst>
          </p:cNvPr>
          <p:cNvSpPr>
            <a:spLocks noGrp="1"/>
          </p:cNvSpPr>
          <p:nvPr>
            <p:ph type="sldNum" sz="quarter" idx="5"/>
          </p:nvPr>
        </p:nvSpPr>
        <p:spPr/>
        <p:txBody>
          <a:bodyPr/>
          <a:lstStyle/>
          <a:p>
            <a:fld id="{19702129-24FE-4746-9897-C7E55345F5DD}" type="slidenum">
              <a:rPr lang="sv-SE" smtClean="0"/>
              <a:t>15</a:t>
            </a:fld>
            <a:endParaRPr lang="sv-SE"/>
          </a:p>
        </p:txBody>
      </p:sp>
    </p:spTree>
    <p:extLst>
      <p:ext uri="{BB962C8B-B14F-4D97-AF65-F5344CB8AC3E}">
        <p14:creationId xmlns:p14="http://schemas.microsoft.com/office/powerpoint/2010/main" val="34452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D5E40-31B5-E6B2-B25E-177F3132B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E7E212-A6B6-8A8B-12A1-5E1FB2141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7FC9D-BE97-1713-9F99-AACF3CBFCF7D}"/>
              </a:ext>
            </a:extLst>
          </p:cNvPr>
          <p:cNvSpPr>
            <a:spLocks noGrp="1"/>
          </p:cNvSpPr>
          <p:nvPr>
            <p:ph type="body" idx="1"/>
          </p:nvPr>
        </p:nvSpPr>
        <p:spPr/>
        <p:txBody>
          <a:bodyPr/>
          <a:lstStyle/>
          <a:p>
            <a:endParaRPr lang="en-IT" dirty="0"/>
          </a:p>
          <a:p>
            <a:endParaRPr lang="en-GB" dirty="0"/>
          </a:p>
        </p:txBody>
      </p:sp>
      <p:sp>
        <p:nvSpPr>
          <p:cNvPr id="4" name="Slide Number Placeholder 3">
            <a:extLst>
              <a:ext uri="{FF2B5EF4-FFF2-40B4-BE49-F238E27FC236}">
                <a16:creationId xmlns:a16="http://schemas.microsoft.com/office/drawing/2014/main" id="{FB47A52F-6327-8BD9-FEC6-E63F4BA51836}"/>
              </a:ext>
            </a:extLst>
          </p:cNvPr>
          <p:cNvSpPr>
            <a:spLocks noGrp="1"/>
          </p:cNvSpPr>
          <p:nvPr>
            <p:ph type="sldNum" sz="quarter" idx="5"/>
          </p:nvPr>
        </p:nvSpPr>
        <p:spPr/>
        <p:txBody>
          <a:bodyPr/>
          <a:lstStyle/>
          <a:p>
            <a:fld id="{19702129-24FE-4746-9897-C7E55345F5DD}" type="slidenum">
              <a:rPr lang="sv-SE" smtClean="0"/>
              <a:t>16</a:t>
            </a:fld>
            <a:endParaRPr lang="sv-SE"/>
          </a:p>
        </p:txBody>
      </p:sp>
    </p:spTree>
    <p:extLst>
      <p:ext uri="{BB962C8B-B14F-4D97-AF65-F5344CB8AC3E}">
        <p14:creationId xmlns:p14="http://schemas.microsoft.com/office/powerpoint/2010/main" val="261273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B087A-8AFD-F629-E6B1-24694219D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246F4-114E-6384-E796-545012C2C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FCFDF-27C7-1BB6-DD5E-D14F9DC89B1D}"/>
              </a:ext>
            </a:extLst>
          </p:cNvPr>
          <p:cNvSpPr>
            <a:spLocks noGrp="1"/>
          </p:cNvSpPr>
          <p:nvPr>
            <p:ph type="body" idx="1"/>
          </p:nvPr>
        </p:nvSpPr>
        <p:spPr/>
        <p:txBody>
          <a:bodyPr/>
          <a:lstStyle/>
          <a:p>
            <a:r>
              <a:rPr lang="en-GB" dirty="0"/>
              <a:t>Jumping back to the beginning. The research questions delineated while starting this project were:</a:t>
            </a:r>
          </a:p>
          <a:p>
            <a:r>
              <a:rPr lang="en-GB" dirty="0"/>
              <a:t>Which are the difference for read and write latency and throughput, between:</a:t>
            </a:r>
          </a:p>
          <a:p>
            <a:pPr marL="228600" indent="-228600">
              <a:buAutoNum type="arabicPeriod"/>
            </a:pPr>
            <a:r>
              <a:rPr lang="en-GB" dirty="0"/>
              <a:t>The legacy system and </a:t>
            </a:r>
            <a:r>
              <a:rPr lang="en-GB" dirty="0" err="1"/>
              <a:t>IcedHops</a:t>
            </a:r>
            <a:endParaRPr lang="en-GB" dirty="0"/>
          </a:p>
          <a:p>
            <a:pPr marL="228600" indent="-228600">
              <a:buAutoNum type="arabicPeriod"/>
            </a:pPr>
            <a:r>
              <a:rPr lang="en-GB" dirty="0" err="1"/>
              <a:t>IcedHops</a:t>
            </a:r>
            <a:r>
              <a:rPr lang="en-GB" dirty="0"/>
              <a:t> and the delta-</a:t>
            </a:r>
            <a:r>
              <a:rPr lang="en-GB" dirty="0" err="1"/>
              <a:t>rs</a:t>
            </a:r>
            <a:r>
              <a:rPr lang="en-GB" dirty="0"/>
              <a:t> system</a:t>
            </a:r>
          </a:p>
          <a:p>
            <a:pPr marL="228600" indent="-228600">
              <a:buAutoNum type="arabicPeriod"/>
            </a:pPr>
            <a:endParaRPr lang="en-GB" dirty="0"/>
          </a:p>
          <a:p>
            <a:r>
              <a:rPr lang="en-GB" dirty="0"/>
              <a:t>Now, given the results and their analysis, we can draw our conclusion.</a:t>
            </a:r>
          </a:p>
        </p:txBody>
      </p:sp>
      <p:sp>
        <p:nvSpPr>
          <p:cNvPr id="4" name="Slide Number Placeholder 3">
            <a:extLst>
              <a:ext uri="{FF2B5EF4-FFF2-40B4-BE49-F238E27FC236}">
                <a16:creationId xmlns:a16="http://schemas.microsoft.com/office/drawing/2014/main" id="{63C7F6BD-58E2-D574-4C20-10795AD4BF6A}"/>
              </a:ext>
            </a:extLst>
          </p:cNvPr>
          <p:cNvSpPr>
            <a:spLocks noGrp="1"/>
          </p:cNvSpPr>
          <p:nvPr>
            <p:ph type="sldNum" sz="quarter" idx="5"/>
          </p:nvPr>
        </p:nvSpPr>
        <p:spPr/>
        <p:txBody>
          <a:bodyPr/>
          <a:lstStyle/>
          <a:p>
            <a:fld id="{19702129-24FE-4746-9897-C7E55345F5DD}" type="slidenum">
              <a:rPr lang="sv-SE" smtClean="0"/>
              <a:t>17</a:t>
            </a:fld>
            <a:endParaRPr lang="sv-SE"/>
          </a:p>
        </p:txBody>
      </p:sp>
    </p:spTree>
    <p:extLst>
      <p:ext uri="{BB962C8B-B14F-4D97-AF65-F5344CB8AC3E}">
        <p14:creationId xmlns:p14="http://schemas.microsoft.com/office/powerpoint/2010/main" val="631955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4C1E8-9913-8D8A-9B5D-751A0C249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58A11-F237-F070-226D-620E83E9A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E3D67-CB74-0163-9763-1307C5D31294}"/>
              </a:ext>
            </a:extLst>
          </p:cNvPr>
          <p:cNvSpPr>
            <a:spLocks noGrp="1"/>
          </p:cNvSpPr>
          <p:nvPr>
            <p:ph type="body" idx="1"/>
          </p:nvPr>
        </p:nvSpPr>
        <p:spPr/>
        <p:txBody>
          <a:bodyPr/>
          <a:lstStyle/>
          <a:p>
            <a:r>
              <a:rPr lang="en-GB" dirty="0"/>
              <a:t>Jumping back to the beginning. The research questions delineated while starting this project were:</a:t>
            </a:r>
          </a:p>
          <a:p>
            <a:r>
              <a:rPr lang="en-GB" dirty="0"/>
              <a:t>Which are the difference for read and write latency and throughput, between:</a:t>
            </a:r>
          </a:p>
          <a:p>
            <a:pPr marL="228600" indent="-228600">
              <a:buAutoNum type="arabicPeriod"/>
            </a:pPr>
            <a:r>
              <a:rPr lang="en-GB" dirty="0"/>
              <a:t>The legacy system and </a:t>
            </a:r>
            <a:r>
              <a:rPr lang="en-GB" dirty="0" err="1"/>
              <a:t>IcedHops</a:t>
            </a:r>
            <a:endParaRPr lang="en-GB" dirty="0"/>
          </a:p>
          <a:p>
            <a:pPr marL="228600" indent="-228600">
              <a:buAutoNum type="arabicPeriod"/>
            </a:pPr>
            <a:r>
              <a:rPr lang="en-GB" dirty="0" err="1"/>
              <a:t>IcedHops</a:t>
            </a:r>
            <a:r>
              <a:rPr lang="en-GB" dirty="0"/>
              <a:t> and the delta-</a:t>
            </a:r>
            <a:r>
              <a:rPr lang="en-GB" dirty="0" err="1"/>
              <a:t>rs</a:t>
            </a:r>
            <a:r>
              <a:rPr lang="en-GB" dirty="0"/>
              <a:t> system</a:t>
            </a:r>
          </a:p>
          <a:p>
            <a:pPr marL="228600" indent="-228600">
              <a:buAutoNum type="arabicPeriod"/>
            </a:pPr>
            <a:endParaRPr lang="en-GB" dirty="0"/>
          </a:p>
          <a:p>
            <a:r>
              <a:rPr lang="en-GB" dirty="0"/>
              <a:t>Now, given the results and their analysis, we can draw our conclusion.</a:t>
            </a:r>
          </a:p>
        </p:txBody>
      </p:sp>
      <p:sp>
        <p:nvSpPr>
          <p:cNvPr id="4" name="Slide Number Placeholder 3">
            <a:extLst>
              <a:ext uri="{FF2B5EF4-FFF2-40B4-BE49-F238E27FC236}">
                <a16:creationId xmlns:a16="http://schemas.microsoft.com/office/drawing/2014/main" id="{969839D2-7A3B-CF30-433C-B02ACF089756}"/>
              </a:ext>
            </a:extLst>
          </p:cNvPr>
          <p:cNvSpPr>
            <a:spLocks noGrp="1"/>
          </p:cNvSpPr>
          <p:nvPr>
            <p:ph type="sldNum" sz="quarter" idx="5"/>
          </p:nvPr>
        </p:nvSpPr>
        <p:spPr/>
        <p:txBody>
          <a:bodyPr/>
          <a:lstStyle/>
          <a:p>
            <a:fld id="{19702129-24FE-4746-9897-C7E55345F5DD}" type="slidenum">
              <a:rPr lang="sv-SE" smtClean="0"/>
              <a:t>18</a:t>
            </a:fld>
            <a:endParaRPr lang="sv-SE"/>
          </a:p>
        </p:txBody>
      </p:sp>
    </p:spTree>
    <p:extLst>
      <p:ext uri="{BB962C8B-B14F-4D97-AF65-F5344CB8AC3E}">
        <p14:creationId xmlns:p14="http://schemas.microsoft.com/office/powerpoint/2010/main" val="307987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1C001-99FF-57B4-384E-901B9BD07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5D008-27AC-F3D8-4EB4-5779C8295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6B0B6-72BE-2582-F80E-AFC0184F9A8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D8C346-3DEC-2AD9-4CB8-D75E08622F6E}"/>
              </a:ext>
            </a:extLst>
          </p:cNvPr>
          <p:cNvSpPr>
            <a:spLocks noGrp="1"/>
          </p:cNvSpPr>
          <p:nvPr>
            <p:ph type="sldNum" sz="quarter" idx="5"/>
          </p:nvPr>
        </p:nvSpPr>
        <p:spPr/>
        <p:txBody>
          <a:bodyPr/>
          <a:lstStyle/>
          <a:p>
            <a:fld id="{19702129-24FE-4746-9897-C7E55345F5DD}" type="slidenum">
              <a:rPr lang="sv-SE" smtClean="0"/>
              <a:t>19</a:t>
            </a:fld>
            <a:endParaRPr lang="sv-SE"/>
          </a:p>
        </p:txBody>
      </p:sp>
    </p:spTree>
    <p:extLst>
      <p:ext uri="{BB962C8B-B14F-4D97-AF65-F5344CB8AC3E}">
        <p14:creationId xmlns:p14="http://schemas.microsoft.com/office/powerpoint/2010/main" val="899775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317F-43EE-0C41-391F-A50CE756B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1E60A0-D0DB-70B7-3C0A-BB67FD8AC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2B859-4E6D-9479-A6E1-54D96C44F8DF}"/>
              </a:ext>
            </a:extLst>
          </p:cNvPr>
          <p:cNvSpPr>
            <a:spLocks noGrp="1"/>
          </p:cNvSpPr>
          <p:nvPr>
            <p:ph type="body" idx="1"/>
          </p:nvPr>
        </p:nvSpPr>
        <p:spPr/>
        <p:txBody>
          <a:bodyPr/>
          <a:lstStyle/>
          <a:p>
            <a:r>
              <a:rPr lang="en-GB" sz="1200" dirty="0"/>
              <a:t>In 4+ cores solutions, on read operations, this could slightly change. In this case, should also be considered that the difference between writing and reading latency is more balanced in the </a:t>
            </a:r>
            <a:r>
              <a:rPr lang="en-GB" sz="1200" dirty="0" err="1"/>
              <a:t>IcedHops</a:t>
            </a:r>
            <a:r>
              <a:rPr lang="en-GB" sz="1200" dirty="0"/>
              <a:t> system, thus the choice should also depend on the envisioned amount of write/read operations ratio.</a:t>
            </a:r>
            <a:endParaRPr lang="en-GB" dirty="0"/>
          </a:p>
        </p:txBody>
      </p:sp>
      <p:sp>
        <p:nvSpPr>
          <p:cNvPr id="4" name="Slide Number Placeholder 3">
            <a:extLst>
              <a:ext uri="{FF2B5EF4-FFF2-40B4-BE49-F238E27FC236}">
                <a16:creationId xmlns:a16="http://schemas.microsoft.com/office/drawing/2014/main" id="{DAA3FE6A-C66E-84E0-9D19-6BAEF19767A1}"/>
              </a:ext>
            </a:extLst>
          </p:cNvPr>
          <p:cNvSpPr>
            <a:spLocks noGrp="1"/>
          </p:cNvSpPr>
          <p:nvPr>
            <p:ph type="sldNum" sz="quarter" idx="5"/>
          </p:nvPr>
        </p:nvSpPr>
        <p:spPr/>
        <p:txBody>
          <a:bodyPr/>
          <a:lstStyle/>
          <a:p>
            <a:fld id="{19702129-24FE-4746-9897-C7E55345F5DD}" type="slidenum">
              <a:rPr lang="sv-SE" smtClean="0"/>
              <a:t>20</a:t>
            </a:fld>
            <a:endParaRPr lang="sv-SE"/>
          </a:p>
        </p:txBody>
      </p:sp>
    </p:spTree>
    <p:extLst>
      <p:ext uri="{BB962C8B-B14F-4D97-AF65-F5344CB8AC3E}">
        <p14:creationId xmlns:p14="http://schemas.microsoft.com/office/powerpoint/2010/main" val="3239960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DBB6-86FB-BD6F-29FF-7FB608C3C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7A834-8236-F91E-F68C-B602939F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2BF18-A722-60AC-EBE3-E2C9D02E2E43}"/>
              </a:ext>
            </a:extLst>
          </p:cNvPr>
          <p:cNvSpPr>
            <a:spLocks noGrp="1"/>
          </p:cNvSpPr>
          <p:nvPr>
            <p:ph type="body" idx="1"/>
          </p:nvPr>
        </p:nvSpPr>
        <p:spPr/>
        <p:txBody>
          <a:bodyPr/>
          <a:lstStyle/>
          <a:p>
            <a:pPr marL="0" indent="0">
              <a:buFontTx/>
              <a:buNone/>
            </a:pPr>
            <a:r>
              <a:rPr lang="en-GB" dirty="0"/>
              <a:t>The findings and limitations of this thesis open multiple avenues for future research. Relaxing one or more constraint or limitation, could provide further insight and generalize this thesis finding across broader applications. Future works should investigate:</a:t>
            </a:r>
          </a:p>
          <a:p>
            <a:pPr marL="171450" indent="-171450">
              <a:buFontTx/>
              <a:buChar char="-"/>
            </a:pPr>
            <a:r>
              <a:rPr lang="en-GB" dirty="0"/>
              <a:t>Larger datasets (1BN, 10BN). This should determine whether there’s a threshold where a Spark-based system outperform the alternatives described in this thesis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Keeping the same table format but looking at different data formats (AVRO,ORC) or cloud storage solutions (</a:t>
            </a:r>
            <a:r>
              <a:rPr lang="en-GB" sz="1200" dirty="0"/>
              <a:t>S3, GCS, Azure)</a:t>
            </a:r>
            <a:endParaRPr lang="en-GB" dirty="0"/>
          </a:p>
          <a:p>
            <a:pPr marL="171450" indent="-171450">
              <a:buFontTx/>
              <a:buChar char="-"/>
            </a:pPr>
            <a:r>
              <a:rPr lang="en-GB" dirty="0"/>
              <a:t>Same technology outside of </a:t>
            </a:r>
            <a:r>
              <a:rPr lang="en-GB" dirty="0" err="1"/>
              <a:t>Hopswors</a:t>
            </a:r>
            <a:r>
              <a:rPr lang="en-GB" dirty="0"/>
              <a:t> feature store, such the feature stores offered by Databricks or Feast</a:t>
            </a:r>
          </a:p>
          <a:p>
            <a:pPr marL="171450" indent="-171450">
              <a:buFontTx/>
              <a:buChar char="-"/>
            </a:pPr>
            <a:r>
              <a:rPr lang="en-GB" dirty="0"/>
              <a:t>Use new libraries of the current OTFs, such the emerging iceberg-rust, for better local resource management or multi-cores performances</a:t>
            </a:r>
          </a:p>
          <a:p>
            <a:pPr marL="171450" indent="-171450">
              <a:buFontTx/>
              <a:buChar char="-"/>
            </a:pPr>
            <a:r>
              <a:rPr lang="en-GB" dirty="0"/>
              <a:t>OTF still in their first stages, such as Apache </a:t>
            </a:r>
            <a:r>
              <a:rPr lang="en-GB" dirty="0" err="1"/>
              <a:t>Paimon</a:t>
            </a:r>
            <a:r>
              <a:rPr lang="en-GB" dirty="0"/>
              <a:t>.</a:t>
            </a:r>
          </a:p>
        </p:txBody>
      </p:sp>
      <p:sp>
        <p:nvSpPr>
          <p:cNvPr id="4" name="Slide Number Placeholder 3">
            <a:extLst>
              <a:ext uri="{FF2B5EF4-FFF2-40B4-BE49-F238E27FC236}">
                <a16:creationId xmlns:a16="http://schemas.microsoft.com/office/drawing/2014/main" id="{C5D5BF0D-5241-7A6B-D9F6-9BD7EA64275D}"/>
              </a:ext>
            </a:extLst>
          </p:cNvPr>
          <p:cNvSpPr>
            <a:spLocks noGrp="1"/>
          </p:cNvSpPr>
          <p:nvPr>
            <p:ph type="sldNum" sz="quarter" idx="5"/>
          </p:nvPr>
        </p:nvSpPr>
        <p:spPr/>
        <p:txBody>
          <a:bodyPr/>
          <a:lstStyle/>
          <a:p>
            <a:fld id="{19702129-24FE-4746-9897-C7E55345F5DD}" type="slidenum">
              <a:rPr lang="sv-SE" smtClean="0"/>
              <a:t>21</a:t>
            </a:fld>
            <a:endParaRPr lang="sv-SE"/>
          </a:p>
        </p:txBody>
      </p:sp>
    </p:spTree>
    <p:extLst>
      <p:ext uri="{BB962C8B-B14F-4D97-AF65-F5344CB8AC3E}">
        <p14:creationId xmlns:p14="http://schemas.microsoft.com/office/powerpoint/2010/main" val="3685410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Emerged in 2017, a data </a:t>
            </a:r>
            <a:r>
              <a:rPr lang="en-GB" dirty="0" err="1"/>
              <a:t>lakehouse</a:t>
            </a:r>
            <a:r>
              <a:rPr lang="en-GB" dirty="0"/>
              <a:t> integrate structure ad unstructured data storage capabilities of data lakes, while maintaining the governance, the ACID compliance, and the analytics capabilities of a data warehouse.</a:t>
            </a:r>
          </a:p>
          <a:p>
            <a:r>
              <a:rPr lang="en-GB" dirty="0"/>
              <a:t>It enables organizations to use a single storage for all the types of data, while supporting high-performance SQL queries, as well as ML workloads.</a:t>
            </a:r>
          </a:p>
          <a:p>
            <a:r>
              <a:rPr lang="en-GB" dirty="0"/>
              <a:t>By their design, several data </a:t>
            </a:r>
            <a:r>
              <a:rPr lang="en-GB" dirty="0" err="1"/>
              <a:t>lakehouses</a:t>
            </a:r>
            <a:r>
              <a:rPr lang="en-GB" dirty="0"/>
              <a:t> ensure </a:t>
            </a:r>
            <a:r>
              <a:rPr lang="en-GB" dirty="0" err="1"/>
              <a:t>interoperatbility</a:t>
            </a:r>
            <a:r>
              <a:rPr lang="en-GB" dirty="0"/>
              <a:t> with various query engines, table formats and file formats, avoiding the risk of getting data locked into a proprietary solution.</a:t>
            </a:r>
          </a:p>
        </p:txBody>
      </p:sp>
      <p:sp>
        <p:nvSpPr>
          <p:cNvPr id="4" name="Slide Number Placeholder 3"/>
          <p:cNvSpPr>
            <a:spLocks noGrp="1"/>
          </p:cNvSpPr>
          <p:nvPr>
            <p:ph type="sldNum" sz="quarter" idx="5"/>
          </p:nvPr>
        </p:nvSpPr>
        <p:spPr/>
        <p:txBody>
          <a:bodyPr/>
          <a:lstStyle/>
          <a:p>
            <a:fld id="{19702129-24FE-4746-9897-C7E55345F5DD}" type="slidenum">
              <a:rPr lang="sv-SE" smtClean="0"/>
              <a:t>2</a:t>
            </a:fld>
            <a:endParaRPr lang="sv-SE"/>
          </a:p>
        </p:txBody>
      </p:sp>
    </p:spTree>
    <p:extLst>
      <p:ext uri="{BB962C8B-B14F-4D97-AF65-F5344CB8AC3E}">
        <p14:creationId xmlns:p14="http://schemas.microsoft.com/office/powerpoint/2010/main" val="4239851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02129-24FE-4746-9897-C7E55345F5DD}" type="slidenum">
              <a:rPr lang="sv-SE" smtClean="0"/>
              <a:t>22</a:t>
            </a:fld>
            <a:endParaRPr lang="sv-SE"/>
          </a:p>
        </p:txBody>
      </p:sp>
    </p:spTree>
    <p:extLst>
      <p:ext uri="{BB962C8B-B14F-4D97-AF65-F5344CB8AC3E}">
        <p14:creationId xmlns:p14="http://schemas.microsoft.com/office/powerpoint/2010/main" val="88819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9702129-24FE-4746-9897-C7E55345F5DD}" type="slidenum">
              <a:rPr lang="sv-SE" smtClean="0"/>
              <a:t>3</a:t>
            </a:fld>
            <a:endParaRPr lang="sv-SE"/>
          </a:p>
        </p:txBody>
      </p:sp>
    </p:spTree>
    <p:extLst>
      <p:ext uri="{BB962C8B-B14F-4D97-AF65-F5344CB8AC3E}">
        <p14:creationId xmlns:p14="http://schemas.microsoft.com/office/powerpoint/2010/main" val="389635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DB8D7-0C6B-2668-100E-4E68BDB45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43135-BE26-BB15-C45B-35FBD3D0D2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6B79-EFCD-9C9C-8781-5CE8D313CE2A}"/>
              </a:ext>
            </a:extLst>
          </p:cNvPr>
          <p:cNvSpPr>
            <a:spLocks noGrp="1"/>
          </p:cNvSpPr>
          <p:nvPr>
            <p:ph type="body" idx="1"/>
          </p:nvPr>
        </p:nvSpPr>
        <p:spPr/>
        <p:txBody>
          <a:bodyPr/>
          <a:lstStyle/>
          <a:p>
            <a:r>
              <a:rPr lang="en-GB" dirty="0"/>
              <a:t>The current writing operation on the legacy Hudi-based system, is quite complex.</a:t>
            </a:r>
          </a:p>
          <a:p>
            <a:r>
              <a:rPr lang="en-GB" dirty="0"/>
              <a:t>There are three tiers involved, the Python client, the </a:t>
            </a:r>
            <a:r>
              <a:rPr lang="en-GB" dirty="0" err="1"/>
              <a:t>Hopsworks</a:t>
            </a:r>
            <a:r>
              <a:rPr lang="en-GB" dirty="0"/>
              <a:t> cluster, and </a:t>
            </a:r>
            <a:r>
              <a:rPr lang="en-GB" dirty="0" err="1"/>
              <a:t>HopsFS</a:t>
            </a:r>
            <a:r>
              <a:rPr lang="en-GB" dirty="0"/>
              <a:t>.</a:t>
            </a:r>
          </a:p>
          <a:p>
            <a:r>
              <a:rPr lang="en-GB" dirty="0"/>
              <a:t>The Python client is where the </a:t>
            </a:r>
            <a:r>
              <a:rPr lang="en-GB" dirty="0" err="1"/>
              <a:t>Hopsworks</a:t>
            </a:r>
            <a:r>
              <a:rPr lang="en-GB" dirty="0"/>
              <a:t> API is used to read and write data on the underlying system. When data are sent via the network, are converted from column oriented formats to row oriented. Each row is uploaded on Kafka, as a single message. Then the Hudi delta streamer, a Spark job triggered with a specified recurrency, takes those rows from the dedicated Kafka topics and “materialize” them in the Hudi tables saved on </a:t>
            </a:r>
            <a:r>
              <a:rPr lang="en-GB" dirty="0" err="1"/>
              <a:t>HopsFS</a:t>
            </a:r>
            <a:r>
              <a:rPr lang="en-GB" dirty="0"/>
              <a:t>.</a:t>
            </a:r>
          </a:p>
        </p:txBody>
      </p:sp>
      <p:sp>
        <p:nvSpPr>
          <p:cNvPr id="4" name="Slide Number Placeholder 3">
            <a:extLst>
              <a:ext uri="{FF2B5EF4-FFF2-40B4-BE49-F238E27FC236}">
                <a16:creationId xmlns:a16="http://schemas.microsoft.com/office/drawing/2014/main" id="{BE735AD2-8B9A-6C39-5051-5EF81FCD5D56}"/>
              </a:ext>
            </a:extLst>
          </p:cNvPr>
          <p:cNvSpPr>
            <a:spLocks noGrp="1"/>
          </p:cNvSpPr>
          <p:nvPr>
            <p:ph type="sldNum" sz="quarter" idx="5"/>
          </p:nvPr>
        </p:nvSpPr>
        <p:spPr/>
        <p:txBody>
          <a:bodyPr/>
          <a:lstStyle/>
          <a:p>
            <a:fld id="{19702129-24FE-4746-9897-C7E55345F5DD}" type="slidenum">
              <a:rPr lang="sv-SE" smtClean="0"/>
              <a:t>4</a:t>
            </a:fld>
            <a:endParaRPr lang="sv-SE"/>
          </a:p>
        </p:txBody>
      </p:sp>
    </p:spTree>
    <p:extLst>
      <p:ext uri="{BB962C8B-B14F-4D97-AF65-F5344CB8AC3E}">
        <p14:creationId xmlns:p14="http://schemas.microsoft.com/office/powerpoint/2010/main" val="286245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1EDAC-3859-482E-A12B-34470BE6B9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491C6-BECC-A329-5599-0B4A80398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C7743-EE83-7706-69CA-DFC80990F50C}"/>
              </a:ext>
            </a:extLst>
          </p:cNvPr>
          <p:cNvSpPr>
            <a:spLocks noGrp="1"/>
          </p:cNvSpPr>
          <p:nvPr>
            <p:ph type="body" idx="1"/>
          </p:nvPr>
        </p:nvSpPr>
        <p:spPr/>
        <p:txBody>
          <a:bodyPr/>
          <a:lstStyle/>
          <a:p>
            <a:r>
              <a:rPr lang="en-GB" dirty="0" err="1"/>
              <a:t>IcedHops</a:t>
            </a:r>
            <a:r>
              <a:rPr lang="en-GB" dirty="0"/>
              <a:t>, the new system based on </a:t>
            </a:r>
            <a:r>
              <a:rPr lang="en-GB" dirty="0" err="1"/>
              <a:t>PyIceberg</a:t>
            </a:r>
            <a:r>
              <a:rPr lang="en-GB" dirty="0"/>
              <a:t>, aims at streamlining the read operation by:</a:t>
            </a:r>
          </a:p>
          <a:p>
            <a:r>
              <a:rPr lang="en-GB" dirty="0"/>
              <a:t>- Removing the middle-tier, consisting on Kafka and Hudi delta streamer</a:t>
            </a:r>
            <a:endParaRPr lang="en-IT" dirty="0"/>
          </a:p>
          <a:p>
            <a:pPr marL="0" indent="0">
              <a:buFontTx/>
              <a:buNone/>
            </a:pPr>
            <a:r>
              <a:rPr lang="en-GB" dirty="0"/>
              <a:t>- Providing c</a:t>
            </a:r>
            <a:r>
              <a:rPr lang="en-IT" dirty="0"/>
              <a:t>olumn-based transfer</a:t>
            </a:r>
            <a:r>
              <a:rPr lang="en-GB" dirty="0"/>
              <a:t>,</a:t>
            </a:r>
            <a:r>
              <a:rPr lang="en-IT" dirty="0"/>
              <a:t> avoiding </a:t>
            </a:r>
            <a:r>
              <a:rPr lang="en-GB" dirty="0"/>
              <a:t>thus format-conversion and serialization overheads.</a:t>
            </a:r>
          </a:p>
          <a:p>
            <a:pPr marL="0" indent="0">
              <a:buFontTx/>
              <a:buNone/>
            </a:pPr>
            <a:r>
              <a:rPr lang="en-GB" dirty="0"/>
              <a:t>- Removing Spark for the equation</a:t>
            </a:r>
            <a:endParaRPr lang="en-IT" dirty="0"/>
          </a:p>
          <a:p>
            <a:endParaRPr lang="en-GB" dirty="0"/>
          </a:p>
          <a:p>
            <a:r>
              <a:rPr lang="en-GB" dirty="0"/>
              <a:t>However, the integration </a:t>
            </a:r>
            <a:r>
              <a:rPr lang="en-GB" dirty="0" err="1"/>
              <a:t>PyIceberg</a:t>
            </a:r>
            <a:r>
              <a:rPr lang="en-GB" dirty="0"/>
              <a:t> and </a:t>
            </a:r>
            <a:r>
              <a:rPr lang="en-GB" dirty="0" err="1"/>
              <a:t>HopsFS</a:t>
            </a:r>
            <a:r>
              <a:rPr lang="en-GB" dirty="0"/>
              <a:t>… did not exist</a:t>
            </a:r>
            <a:endParaRPr lang="en-IT" dirty="0"/>
          </a:p>
        </p:txBody>
      </p:sp>
      <p:sp>
        <p:nvSpPr>
          <p:cNvPr id="4" name="Slide Number Placeholder 3">
            <a:extLst>
              <a:ext uri="{FF2B5EF4-FFF2-40B4-BE49-F238E27FC236}">
                <a16:creationId xmlns:a16="http://schemas.microsoft.com/office/drawing/2014/main" id="{A9DD6073-D038-C692-2EFF-B6B3A3286311}"/>
              </a:ext>
            </a:extLst>
          </p:cNvPr>
          <p:cNvSpPr>
            <a:spLocks noGrp="1"/>
          </p:cNvSpPr>
          <p:nvPr>
            <p:ph type="sldNum" sz="quarter" idx="5"/>
          </p:nvPr>
        </p:nvSpPr>
        <p:spPr/>
        <p:txBody>
          <a:bodyPr/>
          <a:lstStyle/>
          <a:p>
            <a:fld id="{19702129-24FE-4746-9897-C7E55345F5DD}" type="slidenum">
              <a:rPr lang="sv-SE" smtClean="0"/>
              <a:t>5</a:t>
            </a:fld>
            <a:endParaRPr lang="sv-SE"/>
          </a:p>
        </p:txBody>
      </p:sp>
    </p:spTree>
    <p:extLst>
      <p:ext uri="{BB962C8B-B14F-4D97-AF65-F5344CB8AC3E}">
        <p14:creationId xmlns:p14="http://schemas.microsoft.com/office/powerpoint/2010/main" val="1629235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A841-7C21-024F-2C00-8F517A38A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8EFB3-1CC4-2C08-9533-A4686ED5CB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43346-1743-E321-A93E-5FDE415B5569}"/>
              </a:ext>
            </a:extLst>
          </p:cNvPr>
          <p:cNvSpPr>
            <a:spLocks noGrp="1"/>
          </p:cNvSpPr>
          <p:nvPr>
            <p:ph type="body" idx="1"/>
          </p:nvPr>
        </p:nvSpPr>
        <p:spPr/>
        <p:txBody>
          <a:bodyPr/>
          <a:lstStyle/>
          <a:p>
            <a:pPr marL="0" indent="0">
              <a:buFontTx/>
              <a:buNone/>
            </a:pPr>
            <a:r>
              <a:rPr lang="en-GB" dirty="0"/>
              <a:t>The storage engine is the part of the data </a:t>
            </a:r>
            <a:r>
              <a:rPr lang="en-GB" dirty="0" err="1"/>
              <a:t>lakehouse</a:t>
            </a:r>
            <a:r>
              <a:rPr lang="en-GB" dirty="0"/>
              <a:t> architecture which handles the data management tasks, aimed at optimizing efficiency of queries over the data. It generally performs data </a:t>
            </a:r>
            <a:r>
              <a:rPr lang="en-GB" dirty="0" err="1"/>
              <a:t>compation</a:t>
            </a:r>
            <a:r>
              <a:rPr lang="en-GB" dirty="0"/>
              <a:t>, indexing and partitioning. In this specific case, Iceberg already takes care of this for the metadata layer, while the </a:t>
            </a:r>
            <a:r>
              <a:rPr lang="en-GB" dirty="0" err="1"/>
              <a:t>HopsFS</a:t>
            </a:r>
            <a:r>
              <a:rPr lang="en-GB" dirty="0"/>
              <a:t> handles those operations on the physical layer, or data layer. Thus, no other specific technologies needed to be plugged in.</a:t>
            </a:r>
          </a:p>
        </p:txBody>
      </p:sp>
      <p:sp>
        <p:nvSpPr>
          <p:cNvPr id="4" name="Slide Number Placeholder 3">
            <a:extLst>
              <a:ext uri="{FF2B5EF4-FFF2-40B4-BE49-F238E27FC236}">
                <a16:creationId xmlns:a16="http://schemas.microsoft.com/office/drawing/2014/main" id="{5A2B1C45-0108-B48E-6061-DB8F9E6EF1A6}"/>
              </a:ext>
            </a:extLst>
          </p:cNvPr>
          <p:cNvSpPr>
            <a:spLocks noGrp="1"/>
          </p:cNvSpPr>
          <p:nvPr>
            <p:ph type="sldNum" sz="quarter" idx="5"/>
          </p:nvPr>
        </p:nvSpPr>
        <p:spPr/>
        <p:txBody>
          <a:bodyPr/>
          <a:lstStyle/>
          <a:p>
            <a:fld id="{19702129-24FE-4746-9897-C7E55345F5DD}" type="slidenum">
              <a:rPr lang="sv-SE" smtClean="0"/>
              <a:t>8</a:t>
            </a:fld>
            <a:endParaRPr lang="sv-SE"/>
          </a:p>
        </p:txBody>
      </p:sp>
    </p:spTree>
    <p:extLst>
      <p:ext uri="{BB962C8B-B14F-4D97-AF65-F5344CB8AC3E}">
        <p14:creationId xmlns:p14="http://schemas.microsoft.com/office/powerpoint/2010/main" val="685126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390B-129D-C51D-7610-4A1BCEE80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620C1-BC07-3592-5DDF-B1F432C8C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30D91-84B3-5FBC-3899-5D6B7CB5BF51}"/>
              </a:ext>
            </a:extLst>
          </p:cNvPr>
          <p:cNvSpPr>
            <a:spLocks noGrp="1"/>
          </p:cNvSpPr>
          <p:nvPr>
            <p:ph type="body" idx="1"/>
          </p:nvPr>
        </p:nvSpPr>
        <p:spPr/>
        <p:txBody>
          <a:bodyPr/>
          <a:lstStyle/>
          <a:p>
            <a:pPr marL="0" indent="0">
              <a:buFontTx/>
              <a:buNone/>
            </a:pPr>
            <a:r>
              <a:rPr lang="en-GB" dirty="0"/>
              <a:t>In this context, </a:t>
            </a:r>
            <a:r>
              <a:rPr lang="en-GB" dirty="0" err="1"/>
              <a:t>HopsFS</a:t>
            </a:r>
            <a:r>
              <a:rPr lang="en-GB" dirty="0"/>
              <a:t> is agnostic of the kind of files saved on the top of it. Iceberg support three different column-based file format, which are Avro, ORC, and Parquet. While Hudi, supports the three of them as well, Delta Lake only support Parquet.</a:t>
            </a:r>
          </a:p>
          <a:p>
            <a:pPr marL="0" indent="0">
              <a:buFontTx/>
              <a:buNone/>
            </a:pPr>
            <a:r>
              <a:rPr lang="en-GB" dirty="0"/>
              <a:t>Thus, to allow a fair comparison of the three systems, Parquet has been chosen for the experiments conducted on this system. However, </a:t>
            </a:r>
            <a:r>
              <a:rPr lang="en-GB" dirty="0" err="1"/>
              <a:t>IcedHops</a:t>
            </a:r>
            <a:r>
              <a:rPr lang="en-GB" dirty="0"/>
              <a:t>, already support those three file formats.</a:t>
            </a:r>
          </a:p>
        </p:txBody>
      </p:sp>
      <p:sp>
        <p:nvSpPr>
          <p:cNvPr id="4" name="Slide Number Placeholder 3">
            <a:extLst>
              <a:ext uri="{FF2B5EF4-FFF2-40B4-BE49-F238E27FC236}">
                <a16:creationId xmlns:a16="http://schemas.microsoft.com/office/drawing/2014/main" id="{128359A5-6613-F1E2-0ED9-52C038183781}"/>
              </a:ext>
            </a:extLst>
          </p:cNvPr>
          <p:cNvSpPr>
            <a:spLocks noGrp="1"/>
          </p:cNvSpPr>
          <p:nvPr>
            <p:ph type="sldNum" sz="quarter" idx="5"/>
          </p:nvPr>
        </p:nvSpPr>
        <p:spPr/>
        <p:txBody>
          <a:bodyPr/>
          <a:lstStyle/>
          <a:p>
            <a:fld id="{19702129-24FE-4746-9897-C7E55345F5DD}" type="slidenum">
              <a:rPr lang="sv-SE" smtClean="0"/>
              <a:t>9</a:t>
            </a:fld>
            <a:endParaRPr lang="sv-SE"/>
          </a:p>
        </p:txBody>
      </p:sp>
    </p:spTree>
    <p:extLst>
      <p:ext uri="{BB962C8B-B14F-4D97-AF65-F5344CB8AC3E}">
        <p14:creationId xmlns:p14="http://schemas.microsoft.com/office/powerpoint/2010/main" val="197437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B5766-0FC7-20B7-8FF3-2C73BE67B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78AE-556F-501D-DE6D-3E06A5E99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FC717-669C-7671-6D6F-8320802ABA50}"/>
              </a:ext>
            </a:extLst>
          </p:cNvPr>
          <p:cNvSpPr>
            <a:spLocks noGrp="1"/>
          </p:cNvSpPr>
          <p:nvPr>
            <p:ph type="body" idx="1"/>
          </p:nvPr>
        </p:nvSpPr>
        <p:spPr/>
        <p:txBody>
          <a:bodyPr/>
          <a:lstStyle/>
          <a:p>
            <a:pPr marL="0" indent="0">
              <a:buFontTx/>
              <a:buNone/>
            </a:pPr>
            <a:r>
              <a:rPr lang="en-GB" dirty="0" err="1"/>
              <a:t>PyIceberg</a:t>
            </a:r>
            <a:r>
              <a:rPr lang="en-GB" dirty="0"/>
              <a:t> support several Query Engines, despite this being less than the one supported by other Iceberg libraries (for example the Java ones).</a:t>
            </a:r>
          </a:p>
          <a:p>
            <a:pPr marL="171450" indent="-171450">
              <a:buFontTx/>
              <a:buChar char="-"/>
            </a:pPr>
            <a:r>
              <a:rPr lang="en-GB" dirty="0"/>
              <a:t>AWS Athena, and Snowflake, has been discarded a-priori, as they are proprietary solutions, and would have thus lowered the reproducibility of the experiments, as well as accounting to additional costs.</a:t>
            </a:r>
          </a:p>
          <a:p>
            <a:pPr marL="171450" indent="-171450">
              <a:buFontTx/>
              <a:buChar char="-"/>
            </a:pPr>
            <a:r>
              <a:rPr lang="en-GB" dirty="0"/>
              <a:t>Spark was discarded as directly violating the purpose of this project, which is creating a Spark free alternative</a:t>
            </a:r>
          </a:p>
          <a:p>
            <a:pPr marL="171450" indent="-171450">
              <a:buFontTx/>
              <a:buChar char="-"/>
            </a:pPr>
            <a:r>
              <a:rPr lang="en-GB" dirty="0"/>
              <a:t>Presto, Trino and Flink, were </a:t>
            </a:r>
            <a:r>
              <a:rPr lang="en-GB" dirty="0" err="1"/>
              <a:t>discared</a:t>
            </a:r>
            <a:r>
              <a:rPr lang="en-GB" dirty="0"/>
              <a:t> since, as Spark, are designed to perform their best in large-scale data scenarios. Furthermore, being complex system, did not fulfil the maintainability not-functional requirements described before.</a:t>
            </a:r>
          </a:p>
          <a:p>
            <a:pPr marL="171450" indent="-171450">
              <a:buFontTx/>
              <a:buChar char="-"/>
            </a:pPr>
            <a:r>
              <a:rPr lang="en-GB" dirty="0"/>
              <a:t>Duck, was the final choice, as it is a portable open-source OLAP-DBMS, which also proved to be the best performing engine in related work on small-scale scenarios.</a:t>
            </a:r>
          </a:p>
          <a:p>
            <a:pPr marL="0" indent="0">
              <a:buFontTx/>
              <a:buNone/>
            </a:pPr>
            <a:endParaRPr lang="en-GB" dirty="0"/>
          </a:p>
        </p:txBody>
      </p:sp>
      <p:sp>
        <p:nvSpPr>
          <p:cNvPr id="4" name="Slide Number Placeholder 3">
            <a:extLst>
              <a:ext uri="{FF2B5EF4-FFF2-40B4-BE49-F238E27FC236}">
                <a16:creationId xmlns:a16="http://schemas.microsoft.com/office/drawing/2014/main" id="{C9CDC5EB-D2C8-3518-AE57-6528D7B47C16}"/>
              </a:ext>
            </a:extLst>
          </p:cNvPr>
          <p:cNvSpPr>
            <a:spLocks noGrp="1"/>
          </p:cNvSpPr>
          <p:nvPr>
            <p:ph type="sldNum" sz="quarter" idx="5"/>
          </p:nvPr>
        </p:nvSpPr>
        <p:spPr/>
        <p:txBody>
          <a:bodyPr/>
          <a:lstStyle/>
          <a:p>
            <a:fld id="{19702129-24FE-4746-9897-C7E55345F5DD}" type="slidenum">
              <a:rPr lang="sv-SE" smtClean="0"/>
              <a:t>10</a:t>
            </a:fld>
            <a:endParaRPr lang="sv-SE"/>
          </a:p>
        </p:txBody>
      </p:sp>
    </p:spTree>
    <p:extLst>
      <p:ext uri="{BB962C8B-B14F-4D97-AF65-F5344CB8AC3E}">
        <p14:creationId xmlns:p14="http://schemas.microsoft.com/office/powerpoint/2010/main" val="317276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E8DB6-6414-37EB-7D7D-4D6848236E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D4579-B261-3F6D-AD4F-C7F3A1910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E5DA2-EBFA-453B-0FDA-A97533826EA0}"/>
              </a:ext>
            </a:extLst>
          </p:cNvPr>
          <p:cNvSpPr>
            <a:spLocks noGrp="1"/>
          </p:cNvSpPr>
          <p:nvPr>
            <p:ph type="body" idx="1"/>
          </p:nvPr>
        </p:nvSpPr>
        <p:spPr/>
        <p:txBody>
          <a:bodyPr/>
          <a:lstStyle/>
          <a:p>
            <a:pPr marL="0" indent="0">
              <a:buFontTx/>
              <a:buNone/>
            </a:pPr>
            <a:r>
              <a:rPr lang="en-GB" dirty="0"/>
              <a:t>The </a:t>
            </a:r>
            <a:r>
              <a:rPr lang="en-GB" dirty="0" err="1"/>
              <a:t>Catalog</a:t>
            </a:r>
            <a:r>
              <a:rPr lang="en-GB" dirty="0"/>
              <a:t> keeps track of information about each table (name, column, data types) and a reference of the metadata for each table (depending on the table format).</a:t>
            </a:r>
          </a:p>
          <a:p>
            <a:pPr marL="171450" indent="-171450">
              <a:buFontTx/>
              <a:buChar char="-"/>
            </a:pPr>
            <a:r>
              <a:rPr lang="en-GB" dirty="0"/>
              <a:t>A REST </a:t>
            </a:r>
            <a:r>
              <a:rPr lang="en-GB" dirty="0" err="1"/>
              <a:t>catalog</a:t>
            </a:r>
            <a:r>
              <a:rPr lang="en-GB" dirty="0"/>
              <a:t> is by design the most integrable solution and thus is supported by </a:t>
            </a:r>
            <a:r>
              <a:rPr lang="en-GB" dirty="0" err="1"/>
              <a:t>HopsFS</a:t>
            </a:r>
            <a:r>
              <a:rPr lang="en-GB" dirty="0"/>
              <a:t>. However, this does not fulfil the maintainability requirements, as it should be built from scratch.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AWS Glue and DynamoDB, as proprietary solutions, has been discarded a-priori, following the same reasoning of the discarded </a:t>
            </a:r>
            <a:r>
              <a:rPr lang="en-GB" dirty="0" err="1"/>
              <a:t>prioprietary</a:t>
            </a:r>
            <a:r>
              <a:rPr lang="en-GB" dirty="0"/>
              <a:t> query engines.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Hive </a:t>
            </a:r>
            <a:r>
              <a:rPr lang="en-GB" dirty="0" err="1"/>
              <a:t>Metastore</a:t>
            </a:r>
            <a:r>
              <a:rPr lang="en-GB" dirty="0"/>
              <a:t> is supported by </a:t>
            </a:r>
            <a:r>
              <a:rPr lang="en-GB" dirty="0" err="1"/>
              <a:t>HopsFS</a:t>
            </a:r>
            <a:r>
              <a:rPr lang="en-GB" dirty="0"/>
              <a:t>. However, it is a complex tool, initially developed to by tightly integrated with MapReduce and Spark environments and perhaps perform its best in large-scale data scenarios.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SQL </a:t>
            </a:r>
            <a:r>
              <a:rPr lang="en-GB" dirty="0" err="1"/>
              <a:t>Catalog</a:t>
            </a:r>
            <a:r>
              <a:rPr lang="en-GB" dirty="0"/>
              <a:t>, it is supported by </a:t>
            </a:r>
            <a:r>
              <a:rPr lang="en-GB" dirty="0" err="1"/>
              <a:t>HopsFS</a:t>
            </a:r>
            <a:r>
              <a:rPr lang="en-GB" dirty="0"/>
              <a:t> and it could be </a:t>
            </a:r>
            <a:r>
              <a:rPr lang="en-GB" dirty="0" err="1"/>
              <a:t>instanciated</a:t>
            </a:r>
            <a:r>
              <a:rPr lang="en-GB" dirty="0"/>
              <a:t> on a light-weight SQLite database supported by </a:t>
            </a:r>
            <a:r>
              <a:rPr lang="en-GB" dirty="0" err="1"/>
              <a:t>PyIceberg</a:t>
            </a:r>
            <a:r>
              <a:rPr lang="en-GB" dirty="0"/>
              <a:t>. It is an open-source </a:t>
            </a:r>
            <a:r>
              <a:rPr lang="en-GB" dirty="0" err="1"/>
              <a:t>catalog</a:t>
            </a:r>
            <a:r>
              <a:rPr lang="en-GB" dirty="0"/>
              <a:t> and needs few lines of code to be used, fulfilling both the not-functional and functional requirements.</a:t>
            </a:r>
          </a:p>
          <a:p>
            <a:pPr marL="171450" indent="-171450">
              <a:buFontTx/>
              <a:buChar char="-"/>
            </a:pPr>
            <a:endParaRPr lang="en-GB" dirty="0"/>
          </a:p>
        </p:txBody>
      </p:sp>
      <p:sp>
        <p:nvSpPr>
          <p:cNvPr id="4" name="Slide Number Placeholder 3">
            <a:extLst>
              <a:ext uri="{FF2B5EF4-FFF2-40B4-BE49-F238E27FC236}">
                <a16:creationId xmlns:a16="http://schemas.microsoft.com/office/drawing/2014/main" id="{5EBE9B5B-436B-A22F-DCEF-5FFBA640561F}"/>
              </a:ext>
            </a:extLst>
          </p:cNvPr>
          <p:cNvSpPr>
            <a:spLocks noGrp="1"/>
          </p:cNvSpPr>
          <p:nvPr>
            <p:ph type="sldNum" sz="quarter" idx="5"/>
          </p:nvPr>
        </p:nvSpPr>
        <p:spPr/>
        <p:txBody>
          <a:bodyPr/>
          <a:lstStyle/>
          <a:p>
            <a:fld id="{19702129-24FE-4746-9897-C7E55345F5DD}" type="slidenum">
              <a:rPr lang="sv-SE" smtClean="0"/>
              <a:t>11</a:t>
            </a:fld>
            <a:endParaRPr lang="sv-SE"/>
          </a:p>
        </p:txBody>
      </p:sp>
    </p:spTree>
    <p:extLst>
      <p:ext uri="{BB962C8B-B14F-4D97-AF65-F5344CB8AC3E}">
        <p14:creationId xmlns:p14="http://schemas.microsoft.com/office/powerpoint/2010/main" val="2002254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3" Type="http://schemas.openxmlformats.org/officeDocument/2006/relationships/image" Target="../media/image10.sv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3.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4.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5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svg"/><Relationship Id="rId7" Type="http://schemas.openxmlformats.org/officeDocument/2006/relationships/image" Target="../media/image45.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4.svg"/><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4.png"/><Relationship Id="rId4" Type="http://schemas.openxmlformats.org/officeDocument/2006/relationships/image" Target="../media/image36.png"/><Relationship Id="rId9" Type="http://schemas.openxmlformats.org/officeDocument/2006/relationships/image" Target="../media/image4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0351486-FFCE-4E6F-9FB5-3246164B9C77}" type="datetime1">
              <a:rPr lang="sv-SE" smtClean="0"/>
              <a:t>2025-03-04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210886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6122372-DA5B-4A55-9343-7D590F5C301A}"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033461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E4479C3-515E-49E0-9E4D-0660406B5F4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1943028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62C724E7-63FE-435B-88A9-AD53AB8CC4CE}"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7" name="Picture 6">
            <a:extLst>
              <a:ext uri="{FF2B5EF4-FFF2-40B4-BE49-F238E27FC236}">
                <a16:creationId xmlns:a16="http://schemas.microsoft.com/office/drawing/2014/main" id="{012631FB-AA2F-D51C-69E2-F4A305E74852}"/>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165336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8538191-FAC1-40F7-958D-BFEAFD9F6CF2}"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332EB140-987B-C75E-71FD-A0F8502DEF99}"/>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379139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4E3BD486-0866-43E1-87A8-8DFD36CE9450}"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F1FC8E76-3D28-9C07-B179-3ECC15D3FF4E}"/>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1488956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BD1826CB-2A88-4EB3-9E59-48430E77B650}"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359357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F0493152-C698-4BB7-9AF9-6FDA228A80A7}"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87055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4788FBA7-67DE-4A94-B0D4-617BEE952687}" type="datetime1">
              <a:rPr lang="sv-SE" smtClean="0"/>
              <a:t>2025-03-04</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800B0A39-F302-E802-0EA4-36860BAE2889}"/>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60830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219CCC7F-790B-460C-963B-4C816C2A53C5}" type="datetime1">
              <a:rPr lang="sv-SE" smtClean="0"/>
              <a:t>2025-03-04</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2" name="Picture 1">
            <a:extLst>
              <a:ext uri="{FF2B5EF4-FFF2-40B4-BE49-F238E27FC236}">
                <a16:creationId xmlns:a16="http://schemas.microsoft.com/office/drawing/2014/main" id="{2B1BF338-12C3-1DC2-AA3C-819F2F702655}"/>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488079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1EADD0C-B974-4B46-881B-1E7E9C57EAB4}"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2" name="Picture 1">
            <a:extLst>
              <a:ext uri="{FF2B5EF4-FFF2-40B4-BE49-F238E27FC236}">
                <a16:creationId xmlns:a16="http://schemas.microsoft.com/office/drawing/2014/main" id="{F6F1490B-0A92-BDA6-079E-194777246143}"/>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56159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86465" y="965152"/>
            <a:ext cx="1772119" cy="1983084"/>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20ED552F-9924-4BC0-A517-9FB9C5940DE9}" type="datetime1">
              <a:rPr lang="sv-SE" smtClean="0"/>
              <a:t>2025-03-04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7" name="Picture 6">
            <a:extLst>
              <a:ext uri="{FF2B5EF4-FFF2-40B4-BE49-F238E27FC236}">
                <a16:creationId xmlns:a16="http://schemas.microsoft.com/office/drawing/2014/main" id="{181A2AF7-37D2-216A-3D0F-C8D8188D15CD}"/>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4798245" y="1059878"/>
            <a:ext cx="2593916" cy="1906372"/>
          </a:xfrm>
          <a:prstGeom prst="rect">
            <a:avLst/>
          </a:prstGeom>
        </p:spPr>
      </p:pic>
      <p:grpSp>
        <p:nvGrpSpPr>
          <p:cNvPr id="11" name="Group 10">
            <a:extLst>
              <a:ext uri="{FF2B5EF4-FFF2-40B4-BE49-F238E27FC236}">
                <a16:creationId xmlns:a16="http://schemas.microsoft.com/office/drawing/2014/main" id="{6065DCC5-3E1C-9B57-2922-887E98EC3D81}"/>
              </a:ext>
            </a:extLst>
          </p:cNvPr>
          <p:cNvGrpSpPr/>
          <p:nvPr userDrawn="1"/>
        </p:nvGrpSpPr>
        <p:grpSpPr>
          <a:xfrm>
            <a:off x="2297733" y="1191272"/>
            <a:ext cx="2091083" cy="1643584"/>
            <a:chOff x="7718844" y="1238764"/>
            <a:chExt cx="2091083" cy="1643584"/>
          </a:xfrm>
        </p:grpSpPr>
        <p:pic>
          <p:nvPicPr>
            <p:cNvPr id="3076" name="Picture 4" descr="Releasing Hopsworks 4.0 - Introducing the AI Lakehouse">
              <a:extLst>
                <a:ext uri="{FF2B5EF4-FFF2-40B4-BE49-F238E27FC236}">
                  <a16:creationId xmlns:a16="http://schemas.microsoft.com/office/drawing/2014/main" id="{B8246CDC-D0E3-0D56-D94A-9D21EF8D8F94}"/>
                </a:ext>
              </a:extLst>
            </p:cNvPr>
            <p:cNvPicPr>
              <a:picLocks noChangeAspect="1" noChangeArrowheads="1"/>
            </p:cNvPicPr>
            <p:nvPr userDrawn="1"/>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6230" t="11433" r="4852" b="16986"/>
            <a:stretch/>
          </p:blipFill>
          <p:spPr bwMode="auto">
            <a:xfrm>
              <a:off x="7718844" y="2295938"/>
              <a:ext cx="2091083" cy="5864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psworks Events - 6 Upcoming Activities and Tickets | Eventbrite">
              <a:extLst>
                <a:ext uri="{FF2B5EF4-FFF2-40B4-BE49-F238E27FC236}">
                  <a16:creationId xmlns:a16="http://schemas.microsoft.com/office/drawing/2014/main" id="{25451FE1-611A-CCF6-4875-0DB29209EB64}"/>
                </a:ext>
              </a:extLst>
            </p:cNvPr>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14281" y="1238764"/>
              <a:ext cx="1100207" cy="11002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9101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4CD5179-1482-4290-912F-F95B6475FE3D}"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2" name="Picture 1">
            <a:extLst>
              <a:ext uri="{FF2B5EF4-FFF2-40B4-BE49-F238E27FC236}">
                <a16:creationId xmlns:a16="http://schemas.microsoft.com/office/drawing/2014/main" id="{5D1B363E-AB90-FACD-EEE7-179F6CFF0968}"/>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4114956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6CDEA15-BE77-4465-91DA-65BB36E907BC}"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729967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229AFF43-3DC6-4131-AA3C-C4A61FB5AA20}"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2" name="Picture 1">
            <a:extLst>
              <a:ext uri="{FF2B5EF4-FFF2-40B4-BE49-F238E27FC236}">
                <a16:creationId xmlns:a16="http://schemas.microsoft.com/office/drawing/2014/main" id="{59B42745-1385-64BB-4970-D0C1DD662C90}"/>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4028101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7BEE8C3-2FC9-4C21-B80C-3CB9A46AD15F}"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2" name="Picture 1">
            <a:extLst>
              <a:ext uri="{FF2B5EF4-FFF2-40B4-BE49-F238E27FC236}">
                <a16:creationId xmlns:a16="http://schemas.microsoft.com/office/drawing/2014/main" id="{6C6CDDCC-DB5C-82CC-1120-69E2ED7A782F}"/>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3316897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84B8D1A-7A19-49BA-BD3F-EB8CB1F82013}"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405874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BFED4BB-0B4F-4176-A37A-CB32DDCF8ED1}"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8936354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396AC6F-7873-4232-8882-E3ADA98955B1}"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251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09D5DB02-3343-4D40-811F-1BBA7C091F46}"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2018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962CDA3-3110-4491-849B-0B4747FD4827}"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7" name="Picture 6">
            <a:extLst>
              <a:ext uri="{FF2B5EF4-FFF2-40B4-BE49-F238E27FC236}">
                <a16:creationId xmlns:a16="http://schemas.microsoft.com/office/drawing/2014/main" id="{3C725831-900E-9DC4-C2C9-B3EA0EF73878}"/>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460991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A06AD10-9DA1-4D92-B681-0FC8D6167255}"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98447329-BA83-356B-1989-755F931CAF37}"/>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75315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71FC929C-DE76-4CFF-B841-4BCADE589BD8}" type="datetime1">
              <a:rPr lang="sv-SE" smtClean="0"/>
              <a:t>2025-03-04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2132821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16E4324-07E8-42F2-9E60-F03BC08DDA4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8" name="Picture 7">
            <a:extLst>
              <a:ext uri="{FF2B5EF4-FFF2-40B4-BE49-F238E27FC236}">
                <a16:creationId xmlns:a16="http://schemas.microsoft.com/office/drawing/2014/main" id="{AD550C27-24F8-4214-58A5-0A55088FC325}"/>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128760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7D39A687-D418-4626-BDD6-609786581ED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Picture 8">
            <a:extLst>
              <a:ext uri="{FF2B5EF4-FFF2-40B4-BE49-F238E27FC236}">
                <a16:creationId xmlns:a16="http://schemas.microsoft.com/office/drawing/2014/main" id="{99DB2669-0F99-E381-D0E5-DE92E96B6780}"/>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0271551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D304D22-D8C9-42AE-8023-EC51624B427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Picture 8">
            <a:extLst>
              <a:ext uri="{FF2B5EF4-FFF2-40B4-BE49-F238E27FC236}">
                <a16:creationId xmlns:a16="http://schemas.microsoft.com/office/drawing/2014/main" id="{E7ED2358-D992-71E4-477A-37BDCA7052EC}"/>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4689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2EE9BC5-7572-4799-A900-D4F9F35E71BF}"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0" name="Picture 9">
            <a:extLst>
              <a:ext uri="{FF2B5EF4-FFF2-40B4-BE49-F238E27FC236}">
                <a16:creationId xmlns:a16="http://schemas.microsoft.com/office/drawing/2014/main" id="{348CB8F3-423C-3763-4437-50BAF1869DE8}"/>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9403864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2AE74942-C379-433A-9A3C-B3AD7BB5143E}"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1" name="Picture 10">
            <a:extLst>
              <a:ext uri="{FF2B5EF4-FFF2-40B4-BE49-F238E27FC236}">
                <a16:creationId xmlns:a16="http://schemas.microsoft.com/office/drawing/2014/main" id="{CD1901E5-B486-9501-AF25-69F498DC7652}"/>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8870475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F0A896D2-B922-4EAE-BC30-4EEBDE0F3A3B}"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Picture 5">
            <a:extLst>
              <a:ext uri="{FF2B5EF4-FFF2-40B4-BE49-F238E27FC236}">
                <a16:creationId xmlns:a16="http://schemas.microsoft.com/office/drawing/2014/main" id="{1C80D753-CC23-2C02-FB96-F3725C68E3A1}"/>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596711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9A248BA-775B-4CD5-AC1A-4A253D9F0911}"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7" name="Picture 6">
            <a:extLst>
              <a:ext uri="{FF2B5EF4-FFF2-40B4-BE49-F238E27FC236}">
                <a16:creationId xmlns:a16="http://schemas.microsoft.com/office/drawing/2014/main" id="{52732277-972B-601D-91A5-91CA55782FE1}"/>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4270194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6205FC1-2F87-493B-9CC8-288034EFF8BA}"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7" name="Picture 6">
            <a:extLst>
              <a:ext uri="{FF2B5EF4-FFF2-40B4-BE49-F238E27FC236}">
                <a16:creationId xmlns:a16="http://schemas.microsoft.com/office/drawing/2014/main" id="{DC92505D-2A7D-C497-2A0E-4FC12F6C58F3}"/>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61942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4CEBDF1-018D-40E0-B3C7-88A849A930AB}"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13144373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704A6738-F240-4FA9-BF65-9E021A50FF37}"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12686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C765083-C93F-4625-B89C-84FF9CBB196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014937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B25A020D-382A-4E11-8268-F73E9F4E4DC8}" type="datetime1">
              <a:rPr lang="sv-SE" smtClean="0"/>
              <a:t>2025-03-04</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5" name="Picture 4">
            <a:extLst>
              <a:ext uri="{FF2B5EF4-FFF2-40B4-BE49-F238E27FC236}">
                <a16:creationId xmlns:a16="http://schemas.microsoft.com/office/drawing/2014/main" id="{543C7AA0-D524-CE2F-089D-3AE2FC30E978}"/>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97086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61867650-F533-4BCE-B266-7752D5183062}"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7" name="Picture 6">
            <a:extLst>
              <a:ext uri="{FF2B5EF4-FFF2-40B4-BE49-F238E27FC236}">
                <a16:creationId xmlns:a16="http://schemas.microsoft.com/office/drawing/2014/main" id="{961A63EB-DE30-EEB2-8BF1-892B94B24AB0}"/>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287568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D3B8258F-B107-478F-8034-663D6612D7CE}"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3" name="Picture 2">
            <a:extLst>
              <a:ext uri="{FF2B5EF4-FFF2-40B4-BE49-F238E27FC236}">
                <a16:creationId xmlns:a16="http://schemas.microsoft.com/office/drawing/2014/main" id="{87EFB719-DC03-03AB-C731-EF8C61EC0032}"/>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3259043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6643D3D4-FA39-4D96-A0AD-A4E699468D35}" type="datetime1">
              <a:rPr lang="sv-SE" smtClean="0"/>
              <a:t>2025-03-04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0256693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2B864D2A-E2F1-4EFB-AC58-1147B357A473}" type="datetime1">
              <a:rPr lang="sv-SE" smtClean="0"/>
              <a:t>2025-03-04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3269623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8E9BC840-9ADD-4406-9480-3C08EC1654FA}"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11D9E8B1-58ED-AC91-24D0-F6699AC45774}"/>
              </a:ext>
            </a:extLst>
          </p:cNvPr>
          <p:cNvPicPr>
            <a:picLocks noChangeAspect="1"/>
          </p:cNvPicPr>
          <p:nvPr userDrawn="1"/>
        </p:nvPicPr>
        <p:blipFill>
          <a:blip r:embed="rId10"/>
          <a:stretch>
            <a:fillRect/>
          </a:stretch>
        </p:blipFill>
        <p:spPr>
          <a:xfrm>
            <a:off x="179587" y="160435"/>
            <a:ext cx="771525" cy="819150"/>
          </a:xfrm>
          <a:prstGeom prst="rect">
            <a:avLst/>
          </a:prstGeom>
        </p:spPr>
      </p:pic>
    </p:spTree>
    <p:extLst>
      <p:ext uri="{BB962C8B-B14F-4D97-AF65-F5344CB8AC3E}">
        <p14:creationId xmlns:p14="http://schemas.microsoft.com/office/powerpoint/2010/main" val="4022159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5CB8FA4A-F386-41C0-AFEF-0A37D9BD9121}"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pic>
        <p:nvPicPr>
          <p:cNvPr id="6" name="Picture 5">
            <a:extLst>
              <a:ext uri="{FF2B5EF4-FFF2-40B4-BE49-F238E27FC236}">
                <a16:creationId xmlns:a16="http://schemas.microsoft.com/office/drawing/2014/main" id="{70DC2055-D111-7139-975F-AFE437F6541A}"/>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0105967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BF4B9B6D-9093-4C7C-9A8B-75519C422455}"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pic>
        <p:nvPicPr>
          <p:cNvPr id="2" name="Picture 1">
            <a:extLst>
              <a:ext uri="{FF2B5EF4-FFF2-40B4-BE49-F238E27FC236}">
                <a16:creationId xmlns:a16="http://schemas.microsoft.com/office/drawing/2014/main" id="{8BFAEBD4-1C3F-5CF2-58C7-88EA530DA38E}"/>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1727434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415607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err="1"/>
              <a:t>ì</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A1E88FD-CAFC-4E81-91C2-E7A962F16196}" type="datetime1">
              <a:rPr lang="sv-SE" smtClean="0"/>
              <a:t>2025-03-04</a:t>
            </a:fld>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5" name="Text Placeholder 14">
            <a:extLst>
              <a:ext uri="{FF2B5EF4-FFF2-40B4-BE49-F238E27FC236}">
                <a16:creationId xmlns:a16="http://schemas.microsoft.com/office/drawing/2014/main" id="{B180A90B-FEAD-E807-4DEC-6FA1CEEF8735}"/>
              </a:ext>
            </a:extLst>
          </p:cNvPr>
          <p:cNvSpPr>
            <a:spLocks noGrp="1"/>
          </p:cNvSpPr>
          <p:nvPr>
            <p:ph type="body" sz="quarter" idx="13" hasCustomPrompt="1"/>
          </p:nvPr>
        </p:nvSpPr>
        <p:spPr>
          <a:xfrm>
            <a:off x="2611125" y="824428"/>
            <a:ext cx="1531938" cy="690563"/>
          </a:xfrm>
        </p:spPr>
        <p:txBody>
          <a:bodyPr anchor="ctr"/>
          <a:lstStyle>
            <a:lvl1pPr marL="0" indent="0" algn="r">
              <a:buNone/>
              <a:defRPr sz="4400" b="1">
                <a:solidFill>
                  <a:srgbClr val="000061"/>
                </a:solidFill>
                <a:latin typeface="+mj-lt"/>
              </a:defRPr>
            </a:lvl1pPr>
          </a:lstStyle>
          <a:p>
            <a:pPr lvl="0"/>
            <a:r>
              <a:rPr lang="en-IT" dirty="0"/>
              <a:t>%01</a:t>
            </a:r>
          </a:p>
        </p:txBody>
      </p:sp>
      <p:sp>
        <p:nvSpPr>
          <p:cNvPr id="16" name="Text Placeholder 14">
            <a:extLst>
              <a:ext uri="{FF2B5EF4-FFF2-40B4-BE49-F238E27FC236}">
                <a16:creationId xmlns:a16="http://schemas.microsoft.com/office/drawing/2014/main" id="{8ED707EF-E05D-2B4B-5D88-FF50A6374395}"/>
              </a:ext>
            </a:extLst>
          </p:cNvPr>
          <p:cNvSpPr>
            <a:spLocks noGrp="1"/>
          </p:cNvSpPr>
          <p:nvPr>
            <p:ph type="body" sz="quarter" idx="14" hasCustomPrompt="1"/>
          </p:nvPr>
        </p:nvSpPr>
        <p:spPr>
          <a:xfrm>
            <a:off x="2611125" y="1971529"/>
            <a:ext cx="1531938" cy="690563"/>
          </a:xfrm>
        </p:spPr>
        <p:txBody>
          <a:bodyPr anchor="ctr"/>
          <a:lstStyle>
            <a:lvl1pPr marL="0" indent="0" algn="r">
              <a:buNone/>
              <a:defRPr sz="4400" b="1">
                <a:solidFill>
                  <a:srgbClr val="000061"/>
                </a:solidFill>
                <a:latin typeface="+mj-lt"/>
              </a:defRPr>
            </a:lvl1pPr>
          </a:lstStyle>
          <a:p>
            <a:pPr lvl="0"/>
            <a:r>
              <a:rPr lang="en-IT" dirty="0"/>
              <a:t>%02</a:t>
            </a:r>
          </a:p>
        </p:txBody>
      </p:sp>
      <p:sp>
        <p:nvSpPr>
          <p:cNvPr id="18" name="Text Placeholder 14">
            <a:extLst>
              <a:ext uri="{FF2B5EF4-FFF2-40B4-BE49-F238E27FC236}">
                <a16:creationId xmlns:a16="http://schemas.microsoft.com/office/drawing/2014/main" id="{F98B6159-0EFB-978F-D26C-310771656141}"/>
              </a:ext>
            </a:extLst>
          </p:cNvPr>
          <p:cNvSpPr>
            <a:spLocks noGrp="1"/>
          </p:cNvSpPr>
          <p:nvPr>
            <p:ph type="body" sz="quarter" idx="15" hasCustomPrompt="1"/>
          </p:nvPr>
        </p:nvSpPr>
        <p:spPr>
          <a:xfrm>
            <a:off x="2611125" y="3118630"/>
            <a:ext cx="1531938" cy="690563"/>
          </a:xfrm>
        </p:spPr>
        <p:txBody>
          <a:bodyPr anchor="ctr"/>
          <a:lstStyle>
            <a:lvl1pPr marL="0" indent="0" algn="r">
              <a:buNone/>
              <a:defRPr sz="4400" b="1">
                <a:solidFill>
                  <a:srgbClr val="000061"/>
                </a:solidFill>
                <a:latin typeface="+mj-lt"/>
              </a:defRPr>
            </a:lvl1pPr>
          </a:lstStyle>
          <a:p>
            <a:pPr lvl="0"/>
            <a:r>
              <a:rPr lang="en-IT" dirty="0"/>
              <a:t>%03</a:t>
            </a:r>
          </a:p>
        </p:txBody>
      </p:sp>
      <p:sp>
        <p:nvSpPr>
          <p:cNvPr id="19" name="Text Placeholder 14">
            <a:extLst>
              <a:ext uri="{FF2B5EF4-FFF2-40B4-BE49-F238E27FC236}">
                <a16:creationId xmlns:a16="http://schemas.microsoft.com/office/drawing/2014/main" id="{A26D4034-FBE5-F25E-3A58-E886B96FDD04}"/>
              </a:ext>
            </a:extLst>
          </p:cNvPr>
          <p:cNvSpPr>
            <a:spLocks noGrp="1"/>
          </p:cNvSpPr>
          <p:nvPr>
            <p:ph type="body" sz="quarter" idx="16" hasCustomPrompt="1"/>
          </p:nvPr>
        </p:nvSpPr>
        <p:spPr>
          <a:xfrm>
            <a:off x="2611125" y="5412833"/>
            <a:ext cx="1531938" cy="690563"/>
          </a:xfrm>
        </p:spPr>
        <p:txBody>
          <a:bodyPr anchor="ctr"/>
          <a:lstStyle>
            <a:lvl1pPr marL="0" indent="0" algn="r">
              <a:buNone/>
              <a:defRPr sz="4400" b="1">
                <a:solidFill>
                  <a:srgbClr val="000061"/>
                </a:solidFill>
                <a:latin typeface="+mj-lt"/>
              </a:defRPr>
            </a:lvl1pPr>
          </a:lstStyle>
          <a:p>
            <a:pPr lvl="0"/>
            <a:r>
              <a:rPr lang="en-IT" dirty="0"/>
              <a:t>%05</a:t>
            </a:r>
          </a:p>
        </p:txBody>
      </p:sp>
      <p:sp>
        <p:nvSpPr>
          <p:cNvPr id="20" name="Text Placeholder 14">
            <a:extLst>
              <a:ext uri="{FF2B5EF4-FFF2-40B4-BE49-F238E27FC236}">
                <a16:creationId xmlns:a16="http://schemas.microsoft.com/office/drawing/2014/main" id="{6FEFC9E0-3045-C13C-A24E-AFFED2B4DA30}"/>
              </a:ext>
            </a:extLst>
          </p:cNvPr>
          <p:cNvSpPr>
            <a:spLocks noGrp="1"/>
          </p:cNvSpPr>
          <p:nvPr>
            <p:ph type="body" sz="quarter" idx="17" hasCustomPrompt="1"/>
          </p:nvPr>
        </p:nvSpPr>
        <p:spPr>
          <a:xfrm>
            <a:off x="2611125" y="4265731"/>
            <a:ext cx="1531938" cy="690563"/>
          </a:xfrm>
        </p:spPr>
        <p:txBody>
          <a:bodyPr anchor="ctr"/>
          <a:lstStyle>
            <a:lvl1pPr marL="0" indent="0" algn="r">
              <a:buNone/>
              <a:defRPr sz="4400" b="1">
                <a:solidFill>
                  <a:srgbClr val="000061"/>
                </a:solidFill>
                <a:latin typeface="+mj-lt"/>
              </a:defRPr>
            </a:lvl1pPr>
          </a:lstStyle>
          <a:p>
            <a:pPr lvl="0"/>
            <a:r>
              <a:rPr lang="en-IT" dirty="0"/>
              <a:t>%04</a:t>
            </a:r>
          </a:p>
        </p:txBody>
      </p:sp>
      <p:sp>
        <p:nvSpPr>
          <p:cNvPr id="22" name="Text Placeholder 21">
            <a:extLst>
              <a:ext uri="{FF2B5EF4-FFF2-40B4-BE49-F238E27FC236}">
                <a16:creationId xmlns:a16="http://schemas.microsoft.com/office/drawing/2014/main" id="{C88FCD30-2AA0-E2D4-5850-131556738671}"/>
              </a:ext>
            </a:extLst>
          </p:cNvPr>
          <p:cNvSpPr>
            <a:spLocks noGrp="1"/>
          </p:cNvSpPr>
          <p:nvPr>
            <p:ph type="body" sz="quarter" idx="18" hasCustomPrompt="1"/>
          </p:nvPr>
        </p:nvSpPr>
        <p:spPr>
          <a:xfrm>
            <a:off x="4160035" y="815975"/>
            <a:ext cx="4156075" cy="690563"/>
          </a:xfrm>
        </p:spPr>
        <p:txBody>
          <a:bodyPr anchor="ctr"/>
          <a:lstStyle>
            <a:lvl1pPr marL="0" indent="0">
              <a:buNone/>
              <a:defRPr sz="3600" b="1">
                <a:solidFill>
                  <a:schemeClr val="bg1"/>
                </a:solidFill>
                <a:latin typeface="+mj-lt"/>
              </a:defRPr>
            </a:lvl1pPr>
          </a:lstStyle>
          <a:p>
            <a:pPr lvl="0"/>
            <a:r>
              <a:rPr lang="en-IT" dirty="0"/>
              <a:t>FIRST TITLE</a:t>
            </a:r>
          </a:p>
        </p:txBody>
      </p:sp>
      <p:sp>
        <p:nvSpPr>
          <p:cNvPr id="23" name="Text Placeholder 21">
            <a:extLst>
              <a:ext uri="{FF2B5EF4-FFF2-40B4-BE49-F238E27FC236}">
                <a16:creationId xmlns:a16="http://schemas.microsoft.com/office/drawing/2014/main" id="{6501CEC0-7083-1422-DAB8-0920603D3334}"/>
              </a:ext>
            </a:extLst>
          </p:cNvPr>
          <p:cNvSpPr>
            <a:spLocks noGrp="1"/>
          </p:cNvSpPr>
          <p:nvPr>
            <p:ph type="body" sz="quarter" idx="19" hasCustomPrompt="1"/>
          </p:nvPr>
        </p:nvSpPr>
        <p:spPr>
          <a:xfrm>
            <a:off x="4160035" y="1963076"/>
            <a:ext cx="4156075" cy="690563"/>
          </a:xfrm>
        </p:spPr>
        <p:txBody>
          <a:bodyPr anchor="ctr"/>
          <a:lstStyle>
            <a:lvl1pPr marL="0" indent="0">
              <a:buNone/>
              <a:defRPr sz="3600" b="1">
                <a:solidFill>
                  <a:schemeClr val="bg1"/>
                </a:solidFill>
                <a:latin typeface="+mj-lt"/>
              </a:defRPr>
            </a:lvl1pPr>
          </a:lstStyle>
          <a:p>
            <a:pPr lvl="0"/>
            <a:r>
              <a:rPr lang="en-IT" dirty="0"/>
              <a:t>SECOND TITLE</a:t>
            </a:r>
          </a:p>
        </p:txBody>
      </p:sp>
      <p:sp>
        <p:nvSpPr>
          <p:cNvPr id="24" name="Text Placeholder 21">
            <a:extLst>
              <a:ext uri="{FF2B5EF4-FFF2-40B4-BE49-F238E27FC236}">
                <a16:creationId xmlns:a16="http://schemas.microsoft.com/office/drawing/2014/main" id="{8F5628E2-28B6-E962-8376-5166BE941011}"/>
              </a:ext>
            </a:extLst>
          </p:cNvPr>
          <p:cNvSpPr>
            <a:spLocks noGrp="1"/>
          </p:cNvSpPr>
          <p:nvPr>
            <p:ph type="body" sz="quarter" idx="20" hasCustomPrompt="1"/>
          </p:nvPr>
        </p:nvSpPr>
        <p:spPr>
          <a:xfrm>
            <a:off x="4160035" y="3110177"/>
            <a:ext cx="4156075" cy="690563"/>
          </a:xfrm>
        </p:spPr>
        <p:txBody>
          <a:bodyPr anchor="ctr"/>
          <a:lstStyle>
            <a:lvl1pPr marL="0" indent="0">
              <a:buNone/>
              <a:defRPr sz="3600" b="1">
                <a:solidFill>
                  <a:schemeClr val="bg1"/>
                </a:solidFill>
                <a:latin typeface="+mj-lt"/>
              </a:defRPr>
            </a:lvl1pPr>
          </a:lstStyle>
          <a:p>
            <a:pPr lvl="0"/>
            <a:r>
              <a:rPr lang="en-IT" dirty="0"/>
              <a:t>THIRD TITLE</a:t>
            </a:r>
          </a:p>
        </p:txBody>
      </p:sp>
      <p:sp>
        <p:nvSpPr>
          <p:cNvPr id="25" name="Text Placeholder 21">
            <a:extLst>
              <a:ext uri="{FF2B5EF4-FFF2-40B4-BE49-F238E27FC236}">
                <a16:creationId xmlns:a16="http://schemas.microsoft.com/office/drawing/2014/main" id="{02AB8092-D86A-E8A7-96C1-56DE8CE9281D}"/>
              </a:ext>
            </a:extLst>
          </p:cNvPr>
          <p:cNvSpPr>
            <a:spLocks noGrp="1"/>
          </p:cNvSpPr>
          <p:nvPr>
            <p:ph type="body" sz="quarter" idx="21" hasCustomPrompt="1"/>
          </p:nvPr>
        </p:nvSpPr>
        <p:spPr>
          <a:xfrm>
            <a:off x="4160035" y="4257278"/>
            <a:ext cx="4156075" cy="690563"/>
          </a:xfrm>
        </p:spPr>
        <p:txBody>
          <a:bodyPr anchor="ctr"/>
          <a:lstStyle>
            <a:lvl1pPr marL="0" indent="0">
              <a:buNone/>
              <a:defRPr sz="3600" b="1">
                <a:solidFill>
                  <a:schemeClr val="bg1"/>
                </a:solidFill>
                <a:latin typeface="+mj-lt"/>
              </a:defRPr>
            </a:lvl1pPr>
          </a:lstStyle>
          <a:p>
            <a:pPr lvl="0"/>
            <a:r>
              <a:rPr lang="en-IT" dirty="0"/>
              <a:t>FORTH TITLE</a:t>
            </a:r>
          </a:p>
        </p:txBody>
      </p:sp>
      <p:sp>
        <p:nvSpPr>
          <p:cNvPr id="26" name="Text Placeholder 21">
            <a:extLst>
              <a:ext uri="{FF2B5EF4-FFF2-40B4-BE49-F238E27FC236}">
                <a16:creationId xmlns:a16="http://schemas.microsoft.com/office/drawing/2014/main" id="{9D74BF4D-D60B-E2FD-88C3-0B163EAF96B2}"/>
              </a:ext>
            </a:extLst>
          </p:cNvPr>
          <p:cNvSpPr>
            <a:spLocks noGrp="1"/>
          </p:cNvSpPr>
          <p:nvPr>
            <p:ph type="body" sz="quarter" idx="22" hasCustomPrompt="1"/>
          </p:nvPr>
        </p:nvSpPr>
        <p:spPr>
          <a:xfrm>
            <a:off x="4160034" y="5404379"/>
            <a:ext cx="4156075" cy="690563"/>
          </a:xfrm>
        </p:spPr>
        <p:txBody>
          <a:bodyPr anchor="ctr"/>
          <a:lstStyle>
            <a:lvl1pPr marL="0" indent="0">
              <a:buNone/>
              <a:defRPr sz="3600" b="1">
                <a:solidFill>
                  <a:schemeClr val="bg1"/>
                </a:solidFill>
                <a:latin typeface="+mj-lt"/>
              </a:defRPr>
            </a:lvl1pPr>
          </a:lstStyle>
          <a:p>
            <a:pPr lvl="0"/>
            <a:r>
              <a:rPr lang="en-IT" dirty="0"/>
              <a:t>FIFTH TITLE</a:t>
            </a:r>
          </a:p>
        </p:txBody>
      </p:sp>
      <p:pic>
        <p:nvPicPr>
          <p:cNvPr id="28" name="Bild 7">
            <a:extLst>
              <a:ext uri="{FF2B5EF4-FFF2-40B4-BE49-F238E27FC236}">
                <a16:creationId xmlns:a16="http://schemas.microsoft.com/office/drawing/2014/main" id="{3B8F68DC-A152-5569-956C-475645C0A7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rot="10800000">
            <a:off x="9322130" y="2662092"/>
            <a:ext cx="3177767" cy="4635374"/>
          </a:xfrm>
          <a:prstGeom prst="rect">
            <a:avLst/>
          </a:prstGeom>
        </p:spPr>
      </p:pic>
    </p:spTree>
    <p:extLst>
      <p:ext uri="{BB962C8B-B14F-4D97-AF65-F5344CB8AC3E}">
        <p14:creationId xmlns:p14="http://schemas.microsoft.com/office/powerpoint/2010/main" val="7492479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chapter, image, light blu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54ED303-1E6E-4E03-B946-7F2CB923C79B}"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7" name="Picture 6">
            <a:extLst>
              <a:ext uri="{FF2B5EF4-FFF2-40B4-BE49-F238E27FC236}">
                <a16:creationId xmlns:a16="http://schemas.microsoft.com/office/drawing/2014/main" id="{4DDD03FC-4AD1-34D7-7D85-3F4CD14A1CE6}"/>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195098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54ED303-1E6E-4E03-B946-7F2CB923C79B}"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86127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chapter, image, san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DD74A6E6-B806-4F0D-854C-F8CE401C534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7" name="Picture 6">
            <a:extLst>
              <a:ext uri="{FF2B5EF4-FFF2-40B4-BE49-F238E27FC236}">
                <a16:creationId xmlns:a16="http://schemas.microsoft.com/office/drawing/2014/main" id="{DD9CD273-6D86-92E6-5997-4E1687934CEB}"/>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3734903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chapter, image, KTH blu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3C721933-531B-48DE-830C-CA1073994012}"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7" name="Picture 6">
            <a:extLst>
              <a:ext uri="{FF2B5EF4-FFF2-40B4-BE49-F238E27FC236}">
                <a16:creationId xmlns:a16="http://schemas.microsoft.com/office/drawing/2014/main" id="{58DF4DB7-A0B9-DFAD-4D95-69C873D1179F}"/>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chapter, image, navy blu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E4479C3-515E-49E0-9E4D-0660406B5F4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7" name="Picture 6">
            <a:extLst>
              <a:ext uri="{FF2B5EF4-FFF2-40B4-BE49-F238E27FC236}">
                <a16:creationId xmlns:a16="http://schemas.microsoft.com/office/drawing/2014/main" id="{F923ACA5-5F88-D959-42A9-EB7C019C508B}"/>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4788FBA7-67DE-4A94-B0D4-617BEE952687}" type="datetime1">
              <a:rPr lang="sv-SE" smtClean="0"/>
              <a:t>2025-03-04</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grpSp>
        <p:nvGrpSpPr>
          <p:cNvPr id="8" name="Group 7">
            <a:extLst>
              <a:ext uri="{FF2B5EF4-FFF2-40B4-BE49-F238E27FC236}">
                <a16:creationId xmlns:a16="http://schemas.microsoft.com/office/drawing/2014/main" id="{573F57AD-2EF2-F60D-91CF-D095B91AE3D3}"/>
              </a:ext>
            </a:extLst>
          </p:cNvPr>
          <p:cNvGrpSpPr/>
          <p:nvPr userDrawn="1"/>
        </p:nvGrpSpPr>
        <p:grpSpPr>
          <a:xfrm>
            <a:off x="152400" y="152399"/>
            <a:ext cx="775335" cy="822961"/>
            <a:chOff x="152400" y="152399"/>
            <a:chExt cx="775335" cy="822961"/>
          </a:xfrm>
        </p:grpSpPr>
        <p:sp>
          <p:nvSpPr>
            <p:cNvPr id="9" name="Rectangle 8">
              <a:extLst>
                <a:ext uri="{FF2B5EF4-FFF2-40B4-BE49-F238E27FC236}">
                  <a16:creationId xmlns:a16="http://schemas.microsoft.com/office/drawing/2014/main" id="{E0C7F765-7D03-5A09-BB61-F41A88DF638C}"/>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2">
              <a:extLst>
                <a:ext uri="{FF2B5EF4-FFF2-40B4-BE49-F238E27FC236}">
                  <a16:creationId xmlns:a16="http://schemas.microsoft.com/office/drawing/2014/main" id="{9FED50AD-40BC-0BEB-C756-85342B7D5DC2}"/>
                </a:ext>
              </a:extLst>
            </p:cNvPr>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487051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219CCC7F-790B-460C-963B-4C816C2A53C5}" type="datetime1">
              <a:rPr lang="sv-SE" smtClean="0"/>
              <a:t>2025-03-04</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grpSp>
        <p:nvGrpSpPr>
          <p:cNvPr id="2" name="Group 1">
            <a:extLst>
              <a:ext uri="{FF2B5EF4-FFF2-40B4-BE49-F238E27FC236}">
                <a16:creationId xmlns:a16="http://schemas.microsoft.com/office/drawing/2014/main" id="{C38FE487-C55E-002E-9897-F3E6C696B086}"/>
              </a:ext>
            </a:extLst>
          </p:cNvPr>
          <p:cNvGrpSpPr/>
          <p:nvPr userDrawn="1"/>
        </p:nvGrpSpPr>
        <p:grpSpPr>
          <a:xfrm>
            <a:off x="152400" y="152399"/>
            <a:ext cx="775335" cy="822961"/>
            <a:chOff x="152400" y="152399"/>
            <a:chExt cx="775335" cy="822961"/>
          </a:xfrm>
        </p:grpSpPr>
        <p:sp>
          <p:nvSpPr>
            <p:cNvPr id="11" name="Rectangle 10">
              <a:extLst>
                <a:ext uri="{FF2B5EF4-FFF2-40B4-BE49-F238E27FC236}">
                  <a16:creationId xmlns:a16="http://schemas.microsoft.com/office/drawing/2014/main" id="{5B9F6364-0DF8-7C03-264C-CA6881C49D79}"/>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2">
              <a:extLst>
                <a:ext uri="{FF2B5EF4-FFF2-40B4-BE49-F238E27FC236}">
                  <a16:creationId xmlns:a16="http://schemas.microsoft.com/office/drawing/2014/main" id="{A9C424D9-7989-A20F-A219-586713727762}"/>
                </a:ext>
              </a:extLst>
            </p:cNvPr>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97619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1EADD0C-B974-4B46-881B-1E7E9C57EAB4}"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ACAAF2E5-0CD3-FE75-56A7-1B120A32BA8C}"/>
              </a:ext>
            </a:extLst>
          </p:cNvPr>
          <p:cNvGrpSpPr/>
          <p:nvPr userDrawn="1"/>
        </p:nvGrpSpPr>
        <p:grpSpPr>
          <a:xfrm>
            <a:off x="152400" y="152399"/>
            <a:ext cx="775335" cy="822961"/>
            <a:chOff x="152400" y="152399"/>
            <a:chExt cx="775335" cy="822961"/>
          </a:xfrm>
        </p:grpSpPr>
        <p:sp>
          <p:nvSpPr>
            <p:cNvPr id="9" name="Rectangle 8">
              <a:extLst>
                <a:ext uri="{FF2B5EF4-FFF2-40B4-BE49-F238E27FC236}">
                  <a16:creationId xmlns:a16="http://schemas.microsoft.com/office/drawing/2014/main" id="{F2E0B932-E12F-69AC-4944-FE8BECB92420}"/>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2">
              <a:extLst>
                <a:ext uri="{FF2B5EF4-FFF2-40B4-BE49-F238E27FC236}">
                  <a16:creationId xmlns:a16="http://schemas.microsoft.com/office/drawing/2014/main" id="{055F1354-2657-2EE2-F37C-F8A526BDB257}"/>
                </a:ext>
              </a:extLst>
            </p:cNvPr>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26858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mparison, light blue">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4CD5179-1482-4290-912F-F95B6475FE3D}"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6824D880-4BC4-EBA4-D889-6BC58EA49CFD}"/>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2C30843E-3A4F-481F-BF89-DD2FA42750DE}"/>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2">
              <a:extLst>
                <a:ext uri="{FF2B5EF4-FFF2-40B4-BE49-F238E27FC236}">
                  <a16:creationId xmlns:a16="http://schemas.microsoft.com/office/drawing/2014/main" id="{768C8CFB-B6A1-0DE4-96C7-E976C1114CB0}"/>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94251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mparison, san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6CDEA15-BE77-4465-91DA-65BB36E907BC}"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D4A6BA53-4F4A-0FB6-DCC9-720C25223677}"/>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B50F89BE-1C07-590F-48BD-A09B603216A8}"/>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6D396C27-2C1C-1160-AFB6-3324097E6A0A}"/>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69482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mparison, KTH blue">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229AFF43-3DC6-4131-AA3C-C4A61FB5AA20}"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A6C39F90-084C-D355-B492-B9295492A41C}"/>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B2FEFABE-619D-8A88-BB40-879E23C52D21}"/>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7C60CB02-93BA-2B94-1153-364709A95D04}"/>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15672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omparison, navy blue">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7BEE8C3-2FC9-4C21-B80C-3CB9A46AD15F}"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55A74C30-A5DE-980F-B81F-1432715D6360}"/>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A67AC84F-FDF5-AA61-B33F-A4CAAE65FDC9}"/>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DAF2DA53-1A94-763F-A540-8A4EB51CA256}"/>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3097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86DF541F-2397-4AF0-B7BE-4116C3EADF82}"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7083762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mparison, green">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84B8D1A-7A19-49BA-BD3F-EB8CB1F82013}"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6E2A234A-6863-CCDD-C07C-D2D97BABF9CF}"/>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20388B7D-6E3C-C1D6-9C4C-8117F788B779}"/>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F6472A09-9DFF-0EB1-14B9-23792A31B05D}"/>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2502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mparison, teal">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BFED4BB-0B4F-4176-A37A-CB32DDCF8ED1}"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41C54E42-7990-A0FB-4933-F37C4A807B7F}"/>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26D8FB64-067F-123F-2EE0-10A50D9206CC}"/>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EC83A362-39F6-620C-4647-1E7D8CDD8819}"/>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62174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mparison, re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D396AC6F-7873-4232-8882-E3ADA98955B1}"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034933CF-6BF3-E58D-6D0E-E11FFE302F77}"/>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4E236B5F-EB48-1D6F-FCDA-C56D9A202253}"/>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0A521C53-7499-77A1-EBE9-AB2E2C3C4B59}"/>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78440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mparison, yellow">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09D5DB02-3343-4D40-811F-1BBA7C091F46}" type="datetime1">
              <a:rPr lang="sv-SE" smtClean="0"/>
              <a:t>2025-03-04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grpSp>
        <p:nvGrpSpPr>
          <p:cNvPr id="2" name="Group 1">
            <a:extLst>
              <a:ext uri="{FF2B5EF4-FFF2-40B4-BE49-F238E27FC236}">
                <a16:creationId xmlns:a16="http://schemas.microsoft.com/office/drawing/2014/main" id="{171AE432-C279-D859-35AB-205323F80CDD}"/>
              </a:ext>
            </a:extLst>
          </p:cNvPr>
          <p:cNvGrpSpPr/>
          <p:nvPr userDrawn="1"/>
        </p:nvGrpSpPr>
        <p:grpSpPr>
          <a:xfrm>
            <a:off x="152400" y="152399"/>
            <a:ext cx="775335" cy="822961"/>
            <a:chOff x="152400" y="152399"/>
            <a:chExt cx="775335" cy="822961"/>
          </a:xfrm>
        </p:grpSpPr>
        <p:sp>
          <p:nvSpPr>
            <p:cNvPr id="6" name="Rectangle 5">
              <a:extLst>
                <a:ext uri="{FF2B5EF4-FFF2-40B4-BE49-F238E27FC236}">
                  <a16:creationId xmlns:a16="http://schemas.microsoft.com/office/drawing/2014/main" id="{20A28C10-724D-1FDC-AA3F-4E5812706005}"/>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AE3A031C-AF2A-E43B-7B0A-9ECB6A9A7DD9}"/>
                </a:ext>
              </a:extLst>
            </p:cNvPr>
            <p:cNvPicPr>
              <a:picLocks noChangeAspect="1" noChangeArrowheads="1"/>
            </p:cNvPicPr>
            <p:nvPr userDrawn="1"/>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0259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962CDA3-3110-4491-849B-0B4747FD4827}"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grpSp>
        <p:nvGrpSpPr>
          <p:cNvPr id="7" name="Group 6">
            <a:extLst>
              <a:ext uri="{FF2B5EF4-FFF2-40B4-BE49-F238E27FC236}">
                <a16:creationId xmlns:a16="http://schemas.microsoft.com/office/drawing/2014/main" id="{F1BEB75C-9C59-7443-F5F7-9568B784DD3E}"/>
              </a:ext>
            </a:extLst>
          </p:cNvPr>
          <p:cNvGrpSpPr/>
          <p:nvPr userDrawn="1"/>
        </p:nvGrpSpPr>
        <p:grpSpPr>
          <a:xfrm>
            <a:off x="152400" y="152399"/>
            <a:ext cx="775335" cy="822961"/>
            <a:chOff x="152400" y="152399"/>
            <a:chExt cx="775335" cy="822961"/>
          </a:xfrm>
        </p:grpSpPr>
        <p:sp>
          <p:nvSpPr>
            <p:cNvPr id="8" name="Rectangle 7">
              <a:extLst>
                <a:ext uri="{FF2B5EF4-FFF2-40B4-BE49-F238E27FC236}">
                  <a16:creationId xmlns:a16="http://schemas.microsoft.com/office/drawing/2014/main" id="{9625B4B9-9B73-21E8-EDD2-25906AE19CD9}"/>
                </a:ext>
              </a:extLst>
            </p:cNvPr>
            <p:cNvSpPr/>
            <p:nvPr userDrawn="1"/>
          </p:nvSpPr>
          <p:spPr>
            <a:xfrm>
              <a:off x="152400" y="152399"/>
              <a:ext cx="775335" cy="822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2">
              <a:extLst>
                <a:ext uri="{FF2B5EF4-FFF2-40B4-BE49-F238E27FC236}">
                  <a16:creationId xmlns:a16="http://schemas.microsoft.com/office/drawing/2014/main" id="{B4BDFE9C-0198-C566-9C52-7ADCCF727E51}"/>
                </a:ext>
              </a:extLst>
            </p:cNvPr>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64403" y="203834"/>
              <a:ext cx="744621" cy="744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66691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A06AD10-9DA1-4D92-B681-0FC8D6167255}"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16E4324-07E8-42F2-9E60-F03BC08DDA4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7D39A687-D418-4626-BDD6-609786581ED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2" name="Picture 11">
            <a:extLst>
              <a:ext uri="{FF2B5EF4-FFF2-40B4-BE49-F238E27FC236}">
                <a16:creationId xmlns:a16="http://schemas.microsoft.com/office/drawing/2014/main" id="{89657BE3-80BB-80C4-933C-EDC4EA3CD469}"/>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21219712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CD304D22-D8C9-42AE-8023-EC51624B427A}"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5" name="Picture 14">
            <a:extLst>
              <a:ext uri="{FF2B5EF4-FFF2-40B4-BE49-F238E27FC236}">
                <a16:creationId xmlns:a16="http://schemas.microsoft.com/office/drawing/2014/main" id="{E08A66FC-650A-B0CC-26BD-DA1661B5DC04}"/>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7029571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2EE9BC5-7572-4799-A900-D4F9F35E71BF}"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3" name="Picture 12">
            <a:extLst>
              <a:ext uri="{FF2B5EF4-FFF2-40B4-BE49-F238E27FC236}">
                <a16:creationId xmlns:a16="http://schemas.microsoft.com/office/drawing/2014/main" id="{231BA158-CE65-3B68-9BB6-8311FFD0BDA0}"/>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73571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DD74A6E6-B806-4F0D-854C-F8CE401C5344}"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26919393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2AE74942-C379-433A-9A3C-B3AD7BB5143E}" type="datetime1">
              <a:rPr lang="sv-SE" smtClean="0"/>
              <a:t>2025-03-04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17" name="Picture 16">
            <a:extLst>
              <a:ext uri="{FF2B5EF4-FFF2-40B4-BE49-F238E27FC236}">
                <a16:creationId xmlns:a16="http://schemas.microsoft.com/office/drawing/2014/main" id="{BDAF55F0-E33C-183A-23D3-72BE9989CD66}"/>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4483866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F0A896D2-B922-4EAE-BC30-4EEBDE0F3A3B}"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9" name="Picture 8">
            <a:extLst>
              <a:ext uri="{FF2B5EF4-FFF2-40B4-BE49-F238E27FC236}">
                <a16:creationId xmlns:a16="http://schemas.microsoft.com/office/drawing/2014/main" id="{8BE42F76-C2B4-F5EB-1D13-FF692276603B}"/>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40127707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9A248BA-775B-4CD5-AC1A-4A253D9F0911}"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10" name="Picture 9">
            <a:extLst>
              <a:ext uri="{FF2B5EF4-FFF2-40B4-BE49-F238E27FC236}">
                <a16:creationId xmlns:a16="http://schemas.microsoft.com/office/drawing/2014/main" id="{4D33F4C7-37EA-6B37-DDF3-9E098A965F63}"/>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6205FC1-2F87-493B-9CC8-288034EFF8BA}"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10" name="Picture 9">
            <a:extLst>
              <a:ext uri="{FF2B5EF4-FFF2-40B4-BE49-F238E27FC236}">
                <a16:creationId xmlns:a16="http://schemas.microsoft.com/office/drawing/2014/main" id="{FD0181A7-7422-A589-0BD7-AE06CB9415C1}"/>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Headline only, light blu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04CEBDF1-018D-40E0-B3C7-88A849A930AB}"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10" name="Picture 9">
            <a:extLst>
              <a:ext uri="{FF2B5EF4-FFF2-40B4-BE49-F238E27FC236}">
                <a16:creationId xmlns:a16="http://schemas.microsoft.com/office/drawing/2014/main" id="{15371BD7-460C-336E-D468-692BBCAB7B5F}"/>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Headline only, san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704A6738-F240-4FA9-BF65-9E021A50FF37}" type="datetime1">
              <a:rPr lang="sv-SE" smtClean="0"/>
              <a:t>2025-03-04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pic>
        <p:nvPicPr>
          <p:cNvPr id="10" name="Picture 9">
            <a:extLst>
              <a:ext uri="{FF2B5EF4-FFF2-40B4-BE49-F238E27FC236}">
                <a16:creationId xmlns:a16="http://schemas.microsoft.com/office/drawing/2014/main" id="{6800A507-3EC4-E97A-F64F-BAF8416E571B}"/>
              </a:ext>
            </a:extLst>
          </p:cNvPr>
          <p:cNvPicPr>
            <a:picLocks noChangeAspect="1"/>
          </p:cNvPicPr>
          <p:nvPr userDrawn="1"/>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D3B8258F-B107-478F-8034-663D6612D7CE}" type="datetime1">
              <a:rPr lang="sv-SE" smtClean="0"/>
              <a:t>2025-03-04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Picture 8">
            <a:extLst>
              <a:ext uri="{FF2B5EF4-FFF2-40B4-BE49-F238E27FC236}">
                <a16:creationId xmlns:a16="http://schemas.microsoft.com/office/drawing/2014/main" id="{981841C0-DC85-27D3-1913-C1BA33BB91CA}"/>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12833364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Logo">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6643D3D4-FA39-4D96-A0AD-A4E699468D35}" type="datetime1">
              <a:rPr lang="sv-SE" smtClean="0"/>
              <a:t>2025-03-04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pic>
        <p:nvPicPr>
          <p:cNvPr id="14" name="Picture 13">
            <a:extLst>
              <a:ext uri="{FF2B5EF4-FFF2-40B4-BE49-F238E27FC236}">
                <a16:creationId xmlns:a16="http://schemas.microsoft.com/office/drawing/2014/main" id="{FC722415-4D7B-5773-7642-77C0DC891082}"/>
              </a:ext>
            </a:extLst>
          </p:cNvPr>
          <p:cNvPicPr>
            <a:picLocks noChangeAspect="1"/>
          </p:cNvPicPr>
          <p:nvPr userDrawn="1"/>
        </p:nvPicPr>
        <p:blipFill>
          <a:blip r:embed="rId8"/>
          <a:stretch>
            <a:fillRect/>
          </a:stretch>
        </p:blipFill>
        <p:spPr>
          <a:xfrm>
            <a:off x="179587" y="160435"/>
            <a:ext cx="771525" cy="81915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Logo, navy blue">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2B864D2A-E2F1-4EFB-AC58-1147B357A473}" type="datetime1">
              <a:rPr lang="sv-SE" smtClean="0"/>
              <a:t>2025-03-04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pic>
        <p:nvPicPr>
          <p:cNvPr id="11" name="Picture 10">
            <a:extLst>
              <a:ext uri="{FF2B5EF4-FFF2-40B4-BE49-F238E27FC236}">
                <a16:creationId xmlns:a16="http://schemas.microsoft.com/office/drawing/2014/main" id="{573C8394-DDB6-C626-D535-63A6115D0A27}"/>
              </a:ext>
            </a:extLst>
          </p:cNvPr>
          <p:cNvPicPr>
            <a:picLocks noChangeAspect="1"/>
          </p:cNvPicPr>
          <p:nvPr userDrawn="1"/>
        </p:nvPicPr>
        <p:blipFill>
          <a:blip r:embed="rId8"/>
          <a:stretch>
            <a:fillRect/>
          </a:stretch>
        </p:blipFill>
        <p:spPr>
          <a:xfrm>
            <a:off x="179587" y="160435"/>
            <a:ext cx="771525" cy="81915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8E9BC840-9ADD-4406-9480-3C08EC1654FA}"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6F6A17D-4506-2488-206D-6767595634EA}"/>
              </a:ext>
            </a:extLst>
          </p:cNvPr>
          <p:cNvPicPr>
            <a:picLocks noChangeAspect="1"/>
          </p:cNvPicPr>
          <p:nvPr userDrawn="1"/>
        </p:nvPicPr>
        <p:blipFill>
          <a:blip r:embed="rId10"/>
          <a:stretch>
            <a:fillRect/>
          </a:stretch>
        </p:blipFill>
        <p:spPr>
          <a:xfrm>
            <a:off x="179587" y="160435"/>
            <a:ext cx="771525" cy="819150"/>
          </a:xfrm>
          <a:prstGeom prst="rect">
            <a:avLst/>
          </a:prstGeom>
        </p:spPr>
      </p:pic>
    </p:spTree>
    <p:extLst>
      <p:ext uri="{BB962C8B-B14F-4D97-AF65-F5344CB8AC3E}">
        <p14:creationId xmlns:p14="http://schemas.microsoft.com/office/powerpoint/2010/main" val="272272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42349CD4-D974-4783-BFDE-DDE5D312B151}"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6701034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5CB8FA4A-F386-41C0-AFEF-0A37D9BD9121}"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pic>
        <p:nvPicPr>
          <p:cNvPr id="10" name="Picture 9">
            <a:extLst>
              <a:ext uri="{FF2B5EF4-FFF2-40B4-BE49-F238E27FC236}">
                <a16:creationId xmlns:a16="http://schemas.microsoft.com/office/drawing/2014/main" id="{CAC30DF5-6A45-9131-5ADC-F4DC7055CECA}"/>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460740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BF4B9B6D-9093-4C7C-9A8B-75519C422455}" type="datetime1">
              <a:rPr lang="sv-SE" smtClean="0"/>
              <a:t>2025-03-04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pic>
        <p:nvPicPr>
          <p:cNvPr id="10" name="Picture 9">
            <a:extLst>
              <a:ext uri="{FF2B5EF4-FFF2-40B4-BE49-F238E27FC236}">
                <a16:creationId xmlns:a16="http://schemas.microsoft.com/office/drawing/2014/main" id="{D22905BF-79BA-0C4B-EB69-D2E01C34A0E3}"/>
              </a:ext>
            </a:extLst>
          </p:cNvPr>
          <p:cNvPicPr>
            <a:picLocks noChangeAspect="1"/>
          </p:cNvPicPr>
          <p:nvPr userDrawn="1"/>
        </p:nvPicPr>
        <p:blipFill>
          <a:blip r:embed="rId2"/>
          <a:stretch>
            <a:fillRect/>
          </a:stretch>
        </p:blipFill>
        <p:spPr>
          <a:xfrm>
            <a:off x="179587" y="160435"/>
            <a:ext cx="771525" cy="819150"/>
          </a:xfrm>
          <a:prstGeom prst="rect">
            <a:avLst/>
          </a:prstGeom>
        </p:spPr>
      </p:pic>
    </p:spTree>
    <p:extLst>
      <p:ext uri="{BB962C8B-B14F-4D97-AF65-F5344CB8AC3E}">
        <p14:creationId xmlns:p14="http://schemas.microsoft.com/office/powerpoint/2010/main" val="78837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3C721933-531B-48DE-830C-CA1073994012}" type="datetime1">
              <a:rPr lang="sv-SE" smtClean="0"/>
              <a:t>2025-03-04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78018367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2.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1DBC0476-11EA-4016-87B9-75A9626DAA60}" type="datetime1">
              <a:rPr lang="sv-SE" smtClean="0"/>
              <a:t>2025-03-04</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83" cstate="print">
            <a:extLst>
              <a:ext uri="{28A0092B-C50C-407E-A947-70E740481C1C}">
                <a14:useLocalDpi xmlns:a14="http://schemas.microsoft.com/office/drawing/2010/main"/>
              </a:ext>
              <a:ext uri="{96DAC541-7B7A-43D3-8B79-37D633B846F1}">
                <asvg:svgBlip xmlns:asvg="http://schemas.microsoft.com/office/drawing/2016/SVG/main" r:embed="rId84"/>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216750155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670" r:id="rId49"/>
    <p:sldLayoutId id="2147483671" r:id="rId50"/>
    <p:sldLayoutId id="2147483672" r:id="rId51"/>
    <p:sldLayoutId id="2147483673" r:id="rId52"/>
    <p:sldLayoutId id="2147483652" r:id="rId53"/>
    <p:sldLayoutId id="2147483653" r:id="rId54"/>
    <p:sldLayoutId id="2147483656" r:id="rId55"/>
    <p:sldLayoutId id="2147483657" r:id="rId56"/>
    <p:sldLayoutId id="2147483663" r:id="rId57"/>
    <p:sldLayoutId id="2147483694" r:id="rId58"/>
    <p:sldLayoutId id="2147483693" r:id="rId59"/>
    <p:sldLayoutId id="2147483684" r:id="rId60"/>
    <p:sldLayoutId id="2147483683" r:id="rId61"/>
    <p:sldLayoutId id="2147483681" r:id="rId62"/>
    <p:sldLayoutId id="2147483682" r:id="rId63"/>
    <p:sldLayoutId id="2147483676" r:id="rId64"/>
    <p:sldLayoutId id="2147483677" r:id="rId65"/>
    <p:sldLayoutId id="2147483678" r:id="rId66"/>
    <p:sldLayoutId id="2147483654" r:id="rId67"/>
    <p:sldLayoutId id="2147483668" r:id="rId68"/>
    <p:sldLayoutId id="2147483667" r:id="rId69"/>
    <p:sldLayoutId id="2147483669" r:id="rId70"/>
    <p:sldLayoutId id="2147483666" r:id="rId71"/>
    <p:sldLayoutId id="2147483689" r:id="rId72"/>
    <p:sldLayoutId id="2147483690" r:id="rId73"/>
    <p:sldLayoutId id="2147483691" r:id="rId74"/>
    <p:sldLayoutId id="2147483692" r:id="rId75"/>
    <p:sldLayoutId id="2147483697" r:id="rId76"/>
    <p:sldLayoutId id="2147483664" r:id="rId77"/>
    <p:sldLayoutId id="2147483695" r:id="rId78"/>
    <p:sldLayoutId id="2147483658" r:id="rId79"/>
    <p:sldLayoutId id="2147483674" r:id="rId80"/>
    <p:sldLayoutId id="2147483675" r:id="rId81"/>
  </p:sldLayoutIdLst>
  <p:hf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378">
          <p15:clr>
            <a:srgbClr val="F26B43"/>
          </p15:clr>
        </p15:guide>
        <p15:guide id="4" pos="1343">
          <p15:clr>
            <a:srgbClr val="F26B43"/>
          </p15:clr>
        </p15:guide>
        <p15:guide id="5" pos="1570">
          <p15:clr>
            <a:srgbClr val="F26B43"/>
          </p15:clr>
        </p15:guide>
        <p15:guide id="6" pos="2535">
          <p15:clr>
            <a:srgbClr val="F26B43"/>
          </p15:clr>
        </p15:guide>
        <p15:guide id="7" pos="2761">
          <p15:clr>
            <a:srgbClr val="F26B43"/>
          </p15:clr>
        </p15:guide>
        <p15:guide id="8" pos="3726">
          <p15:clr>
            <a:srgbClr val="F26B43"/>
          </p15:clr>
        </p15:guide>
        <p15:guide id="9" pos="3953">
          <p15:clr>
            <a:srgbClr val="F26B43"/>
          </p15:clr>
        </p15:guide>
        <p15:guide id="10" pos="4918">
          <p15:clr>
            <a:srgbClr val="F26B43"/>
          </p15:clr>
        </p15:guide>
        <p15:guide id="11" pos="5144">
          <p15:clr>
            <a:srgbClr val="F26B43"/>
          </p15:clr>
        </p15:guide>
        <p15:guide id="12" pos="6109">
          <p15:clr>
            <a:srgbClr val="F26B43"/>
          </p15:clr>
        </p15:guide>
        <p15:guide id="13" pos="6336">
          <p15:clr>
            <a:srgbClr val="F26B43"/>
          </p15:clr>
        </p15:guide>
        <p15:guide id="14" pos="7301">
          <p15:clr>
            <a:srgbClr val="F26B43"/>
          </p15:clr>
        </p15:guide>
        <p15:guide id="15" orient="horz">
          <p15:clr>
            <a:srgbClr val="F26B43"/>
          </p15:clr>
        </p15:guide>
        <p15:guide id="16" orient="horz" pos="4320">
          <p15:clr>
            <a:srgbClr val="F26B43"/>
          </p15:clr>
        </p15:guide>
        <p15:guide id="17" orient="horz" pos="514">
          <p15:clr>
            <a:srgbClr val="F26B43"/>
          </p15:clr>
        </p15:guide>
        <p15:guide id="18" orient="horz" pos="861">
          <p15:clr>
            <a:srgbClr val="F26B43"/>
          </p15:clr>
        </p15:guide>
        <p15:guide id="19" orient="horz" pos="1209">
          <p15:clr>
            <a:srgbClr val="F26B43"/>
          </p15:clr>
        </p15:guide>
        <p15:guide id="20" orient="horz" pos="1570">
          <p15:clr>
            <a:srgbClr val="F26B43"/>
          </p15:clr>
        </p15:guide>
        <p15:guide id="21" orient="horz" pos="1903">
          <p15:clr>
            <a:srgbClr val="F26B43"/>
          </p15:clr>
        </p15:guide>
        <p15:guide id="22" orient="horz" pos="2250">
          <p15:clr>
            <a:srgbClr val="F26B43"/>
          </p15:clr>
        </p15:guide>
        <p15:guide id="23" orient="horz" pos="2597">
          <p15:clr>
            <a:srgbClr val="F26B43"/>
          </p15:clr>
        </p15:guide>
        <p15:guide id="24" orient="horz" pos="2945">
          <p15:clr>
            <a:srgbClr val="F26B43"/>
          </p15:clr>
        </p15:guide>
        <p15:guide id="25" orient="horz" pos="3292">
          <p15:clr>
            <a:srgbClr val="F26B43"/>
          </p15:clr>
        </p15:guide>
        <p15:guide id="26" orient="horz" pos="3639">
          <p15:clr>
            <a:srgbClr val="F26B43"/>
          </p15:clr>
        </p15:guide>
        <p15:guide id="27" orient="horz" pos="398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hyperlink" Target="https://docs.hopsworks.ai/lates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5B07F06-6EA7-7E2D-1EF1-26B024DA7650}"/>
              </a:ext>
            </a:extLst>
          </p:cNvPr>
          <p:cNvSpPr>
            <a:spLocks noGrp="1"/>
          </p:cNvSpPr>
          <p:nvPr>
            <p:ph type="ctrTitle"/>
          </p:nvPr>
        </p:nvSpPr>
        <p:spPr>
          <a:xfrm>
            <a:off x="1695853" y="3445411"/>
            <a:ext cx="8798701" cy="1654175"/>
          </a:xfrm>
        </p:spPr>
        <p:txBody>
          <a:bodyPr/>
          <a:lstStyle/>
          <a:p>
            <a:r>
              <a:rPr lang="en-GB" dirty="0" err="1"/>
              <a:t>IcedHops</a:t>
            </a:r>
            <a:r>
              <a:rPr lang="en-GB" dirty="0"/>
              <a:t>: Reducing Read and Write Latency in an Iceberg-Backed Offline Feature Store</a:t>
            </a:r>
            <a:endParaRPr lang="sv-SE" dirty="0"/>
          </a:p>
        </p:txBody>
      </p:sp>
      <p:sp>
        <p:nvSpPr>
          <p:cNvPr id="5" name="Underrubrik 4">
            <a:extLst>
              <a:ext uri="{FF2B5EF4-FFF2-40B4-BE49-F238E27FC236}">
                <a16:creationId xmlns:a16="http://schemas.microsoft.com/office/drawing/2014/main" id="{92A29924-00C9-C549-25FA-02CDD1D96ADA}"/>
              </a:ext>
            </a:extLst>
          </p:cNvPr>
          <p:cNvSpPr>
            <a:spLocks noGrp="1"/>
          </p:cNvSpPr>
          <p:nvPr>
            <p:ph type="subTitle" idx="1"/>
          </p:nvPr>
        </p:nvSpPr>
        <p:spPr>
          <a:xfrm>
            <a:off x="2132013" y="5815825"/>
            <a:ext cx="7926387" cy="461962"/>
          </a:xfrm>
        </p:spPr>
        <p:txBody>
          <a:bodyPr/>
          <a:lstStyle/>
          <a:p>
            <a:r>
              <a:rPr lang="sv-SE" dirty="0"/>
              <a:t>Sebastiano Meneghin – sebastiano.meneghin@mail.polimi.it</a:t>
            </a:r>
          </a:p>
        </p:txBody>
      </p:sp>
      <p:sp>
        <p:nvSpPr>
          <p:cNvPr id="2" name="Slide Number Placeholder 1">
            <a:extLst>
              <a:ext uri="{FF2B5EF4-FFF2-40B4-BE49-F238E27FC236}">
                <a16:creationId xmlns:a16="http://schemas.microsoft.com/office/drawing/2014/main" id="{8ED630EB-5C42-E5F2-8A70-BF761463649A}"/>
              </a:ext>
            </a:extLst>
          </p:cNvPr>
          <p:cNvSpPr>
            <a:spLocks noGrp="1"/>
          </p:cNvSpPr>
          <p:nvPr>
            <p:ph type="sldNum" sz="quarter" idx="12"/>
          </p:nvPr>
        </p:nvSpPr>
        <p:spPr/>
        <p:txBody>
          <a:bodyPr/>
          <a:lstStyle/>
          <a:p>
            <a:fld id="{B716C8F4-20CD-364A-8A8E-DE130115B178}" type="slidenum">
              <a:rPr lang="sv-SE" smtClean="0"/>
              <a:pPr/>
              <a:t>1</a:t>
            </a:fld>
            <a:endParaRPr lang="sv-SE"/>
          </a:p>
        </p:txBody>
      </p:sp>
      <p:sp>
        <p:nvSpPr>
          <p:cNvPr id="10" name="Underrubrik 4">
            <a:extLst>
              <a:ext uri="{FF2B5EF4-FFF2-40B4-BE49-F238E27FC236}">
                <a16:creationId xmlns:a16="http://schemas.microsoft.com/office/drawing/2014/main" id="{5D4B29C8-48CA-B348-86F7-67C055DDD604}"/>
              </a:ext>
            </a:extLst>
          </p:cNvPr>
          <p:cNvSpPr txBox="1">
            <a:spLocks/>
          </p:cNvSpPr>
          <p:nvPr/>
        </p:nvSpPr>
        <p:spPr>
          <a:xfrm>
            <a:off x="3332176" y="5460870"/>
            <a:ext cx="5526054"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dirty="0">
                <a:solidFill>
                  <a:srgbClr val="DEF0FF"/>
                </a:solidFill>
              </a:rPr>
              <a:t>3rd April 2025</a:t>
            </a:r>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54976-0B02-A629-7676-04A9D9BD506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BB4580-740E-6E44-EEDE-EBE0A3BA47C0}"/>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(6/7)</a:t>
            </a:r>
            <a:endParaRPr lang="en-IT" dirty="0"/>
          </a:p>
        </p:txBody>
      </p:sp>
      <p:sp>
        <p:nvSpPr>
          <p:cNvPr id="9" name="Content Placeholder 8">
            <a:extLst>
              <a:ext uri="{FF2B5EF4-FFF2-40B4-BE49-F238E27FC236}">
                <a16:creationId xmlns:a16="http://schemas.microsoft.com/office/drawing/2014/main" id="{E7781048-A1C5-4FE5-26EC-93C46F808BED}"/>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5DB39F80-C025-B9C1-F80D-22A5853FDA85}"/>
              </a:ext>
            </a:extLst>
          </p:cNvPr>
          <p:cNvSpPr>
            <a:spLocks noGrp="1"/>
          </p:cNvSpPr>
          <p:nvPr>
            <p:ph type="sldNum" sz="quarter" idx="12"/>
          </p:nvPr>
        </p:nvSpPr>
        <p:spPr/>
        <p:txBody>
          <a:bodyPr/>
          <a:lstStyle/>
          <a:p>
            <a:fld id="{B716C8F4-20CD-364A-8A8E-DE130115B178}" type="slidenum">
              <a:rPr lang="sv-SE" smtClean="0"/>
              <a:t>10</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443694B4-CE18-91CE-B70E-8D9D3A58A5DF}"/>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46AC3548-5ACB-7900-0481-531F3001408F}"/>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F44FFD8-D4E6-3E4E-C586-843CC2E427DA}"/>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7A886FA5-EBA7-0090-3C9E-D58B04277CDD}"/>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C65992A6-D272-21B8-6D26-A28366277A71}"/>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A3256116-4458-1A35-B907-ECF0025FA168}"/>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724C542B-F604-0055-0595-269F3DC5D79C}"/>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5192247A-2C1E-5D46-1E5A-3C8F680E321F}"/>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16F973AB-423E-0546-1F77-229A66E760C9}"/>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6010FF7A-69D6-6D12-3BBA-30412FD98176}"/>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C6D93FFC-8450-DB41-C0BB-0CFC254493B8}"/>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6B2E45FC-57D1-F12F-379C-9A69660E04DB}"/>
              </a:ext>
            </a:extLst>
          </p:cNvPr>
          <p:cNvSpPr/>
          <p:nvPr/>
        </p:nvSpPr>
        <p:spPr>
          <a:xfrm>
            <a:off x="1242482" y="3093169"/>
            <a:ext cx="5034494"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8" name="Rectangle 17">
            <a:extLst>
              <a:ext uri="{FF2B5EF4-FFF2-40B4-BE49-F238E27FC236}">
                <a16:creationId xmlns:a16="http://schemas.microsoft.com/office/drawing/2014/main" id="{28536149-42E9-54A5-4816-BE90609A9BEC}"/>
              </a:ext>
            </a:extLst>
          </p:cNvPr>
          <p:cNvSpPr/>
          <p:nvPr/>
        </p:nvSpPr>
        <p:spPr>
          <a:xfrm>
            <a:off x="6276977" y="2492375"/>
            <a:ext cx="5313360" cy="3652681"/>
          </a:xfrm>
          <a:prstGeom prst="rect">
            <a:avLst/>
          </a:prstGeom>
          <a:solidFill>
            <a:schemeClr val="bg2">
              <a:lumMod val="5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8">
            <a:extLst>
              <a:ext uri="{FF2B5EF4-FFF2-40B4-BE49-F238E27FC236}">
                <a16:creationId xmlns:a16="http://schemas.microsoft.com/office/drawing/2014/main" id="{4533C188-3ECE-6E7B-7D11-845D258CD254}"/>
              </a:ext>
            </a:extLst>
          </p:cNvPr>
          <p:cNvSpPr txBox="1">
            <a:spLocks/>
          </p:cNvSpPr>
          <p:nvPr/>
        </p:nvSpPr>
        <p:spPr>
          <a:xfrm>
            <a:off x="6276977" y="2492375"/>
            <a:ext cx="5313362" cy="3284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AWS Athena</a:t>
            </a:r>
          </a:p>
          <a:p>
            <a:r>
              <a:rPr lang="en-GB" sz="2800" dirty="0"/>
              <a:t>Snowflake</a:t>
            </a:r>
          </a:p>
          <a:p>
            <a:r>
              <a:rPr lang="en-GB" sz="2800" dirty="0"/>
              <a:t>Spark</a:t>
            </a:r>
          </a:p>
          <a:p>
            <a:r>
              <a:rPr lang="en-GB" sz="2800" dirty="0"/>
              <a:t>Presto</a:t>
            </a:r>
          </a:p>
          <a:p>
            <a:r>
              <a:rPr lang="en-GB" sz="2800" dirty="0"/>
              <a:t>Trino</a:t>
            </a:r>
          </a:p>
          <a:p>
            <a:r>
              <a:rPr lang="en-GB" sz="2800" dirty="0"/>
              <a:t>Flink</a:t>
            </a:r>
          </a:p>
          <a:p>
            <a:r>
              <a:rPr lang="en-GB" sz="2800" b="1" dirty="0" err="1"/>
              <a:t>DuckDB</a:t>
            </a:r>
            <a:r>
              <a:rPr lang="en-GB" sz="2800" b="1" dirty="0"/>
              <a:t> </a:t>
            </a:r>
            <a:r>
              <a:rPr lang="en-GB" dirty="0"/>
              <a:t>[4,5]</a:t>
            </a:r>
          </a:p>
          <a:p>
            <a:endParaRPr lang="en-GB" b="1" dirty="0"/>
          </a:p>
          <a:p>
            <a:endParaRPr lang="en-IT" dirty="0"/>
          </a:p>
        </p:txBody>
      </p:sp>
      <p:sp>
        <p:nvSpPr>
          <p:cNvPr id="22" name="Footer Placeholder 72">
            <a:extLst>
              <a:ext uri="{FF2B5EF4-FFF2-40B4-BE49-F238E27FC236}">
                <a16:creationId xmlns:a16="http://schemas.microsoft.com/office/drawing/2014/main" id="{DE30EDD5-5B16-671D-835D-D6D4178CEE05}"/>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[4] Khazanchi, 2023. ”Faster reading with DuckDB and Arrow Flight on Hopsworks: benchmark and performances evaluation of offline feature stores”. KTH, Royal Institute of Technology</a:t>
            </a:r>
          </a:p>
          <a:p>
            <a:pPr algn="l"/>
            <a:r>
              <a:rPr lang="sv-SE" dirty="0"/>
              <a:t>[5] Rassveldt, Muhleisen. ”DuckDB: An Embeddable Analytical Database” in Proceedings of the 2019 International Conference on Management of Data, SIGMOD 19..</a:t>
            </a:r>
            <a:endParaRPr lang="sv-SE" dirty="0">
              <a:solidFill>
                <a:schemeClr val="tx1"/>
              </a:solidFill>
            </a:endParaRPr>
          </a:p>
        </p:txBody>
      </p:sp>
    </p:spTree>
    <p:extLst>
      <p:ext uri="{BB962C8B-B14F-4D97-AF65-F5344CB8AC3E}">
        <p14:creationId xmlns:p14="http://schemas.microsoft.com/office/powerpoint/2010/main" val="390929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8423A-772C-91E8-8852-C0299F48F22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87FBA45-B573-8358-7C86-2EEE357C9CB2}"/>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(7/7)</a:t>
            </a:r>
            <a:endParaRPr lang="en-IT" dirty="0"/>
          </a:p>
        </p:txBody>
      </p:sp>
      <p:sp>
        <p:nvSpPr>
          <p:cNvPr id="9" name="Content Placeholder 8">
            <a:extLst>
              <a:ext uri="{FF2B5EF4-FFF2-40B4-BE49-F238E27FC236}">
                <a16:creationId xmlns:a16="http://schemas.microsoft.com/office/drawing/2014/main" id="{5C021A3B-0F67-83CF-A91D-176B90094124}"/>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964C433D-D852-748C-1AEF-DB35AAE8ADDC}"/>
              </a:ext>
            </a:extLst>
          </p:cNvPr>
          <p:cNvSpPr>
            <a:spLocks noGrp="1"/>
          </p:cNvSpPr>
          <p:nvPr>
            <p:ph type="sldNum" sz="quarter" idx="12"/>
          </p:nvPr>
        </p:nvSpPr>
        <p:spPr/>
        <p:txBody>
          <a:bodyPr/>
          <a:lstStyle/>
          <a:p>
            <a:fld id="{B716C8F4-20CD-364A-8A8E-DE130115B178}" type="slidenum">
              <a:rPr lang="sv-SE" smtClean="0"/>
              <a:t>11</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BB5B42B5-AE55-221C-C845-47F43E2FD6DF}"/>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CF68EAE6-8F9C-304E-F233-5508E6D70E2A}"/>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A71C8F6-694A-CDA2-417A-80D02294DF75}"/>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6C1040A8-2BBB-464C-3BE5-7BBDD6D58495}"/>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B6B26CB9-16FC-E869-8691-A1259D5BE2C6}"/>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DD2311AB-0D22-DE6B-80F7-8F33550320CE}"/>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D6E26419-5520-AD50-C510-E8784629029D}"/>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8BDDF6C3-785B-2484-C7A5-9B965465F4E9}"/>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06A0EFA7-9542-4968-5EBB-05E4411DB140}"/>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3" name="Rectangle 12">
            <a:extLst>
              <a:ext uri="{FF2B5EF4-FFF2-40B4-BE49-F238E27FC236}">
                <a16:creationId xmlns:a16="http://schemas.microsoft.com/office/drawing/2014/main" id="{32F7FA47-998E-F058-7C05-FB6FF9B74B10}"/>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5" name="TextBox 14">
            <a:extLst>
              <a:ext uri="{FF2B5EF4-FFF2-40B4-BE49-F238E27FC236}">
                <a16:creationId xmlns:a16="http://schemas.microsoft.com/office/drawing/2014/main" id="{6EC88322-4200-73F6-3C6E-075770985CD1}"/>
              </a:ext>
            </a:extLst>
          </p:cNvPr>
          <p:cNvSpPr txBox="1"/>
          <p:nvPr/>
        </p:nvSpPr>
        <p:spPr>
          <a:xfrm>
            <a:off x="4930035" y="5091603"/>
            <a:ext cx="1053738" cy="276999"/>
          </a:xfrm>
          <a:prstGeom prst="rect">
            <a:avLst/>
          </a:prstGeom>
          <a:noFill/>
        </p:spPr>
        <p:txBody>
          <a:bodyPr wrap="square" rtlCol="0">
            <a:spAutoFit/>
          </a:bodyPr>
          <a:lstStyle/>
          <a:p>
            <a:r>
              <a:rPr lang="en-GB" sz="1200" b="1" dirty="0">
                <a:solidFill>
                  <a:srgbClr val="7030A0"/>
                </a:solidFill>
              </a:rPr>
              <a:t>Parquet</a:t>
            </a:r>
            <a:endParaRPr lang="en-GB" sz="1200" dirty="0">
              <a:solidFill>
                <a:srgbClr val="7030A0"/>
              </a:solidFill>
            </a:endParaRPr>
          </a:p>
        </p:txBody>
      </p:sp>
      <p:sp>
        <p:nvSpPr>
          <p:cNvPr id="16" name="Rectangle 15">
            <a:extLst>
              <a:ext uri="{FF2B5EF4-FFF2-40B4-BE49-F238E27FC236}">
                <a16:creationId xmlns:a16="http://schemas.microsoft.com/office/drawing/2014/main" id="{B4132564-F258-A685-D134-7576187CFD74}"/>
              </a:ext>
            </a:extLst>
          </p:cNvPr>
          <p:cNvSpPr/>
          <p:nvPr/>
        </p:nvSpPr>
        <p:spPr>
          <a:xfrm>
            <a:off x="1242482" y="3093169"/>
            <a:ext cx="4383256"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7" name="TextBox 16">
            <a:extLst>
              <a:ext uri="{FF2B5EF4-FFF2-40B4-BE49-F238E27FC236}">
                <a16:creationId xmlns:a16="http://schemas.microsoft.com/office/drawing/2014/main" id="{84D642A5-3E75-BD8F-63EE-B5A845A0B394}"/>
              </a:ext>
            </a:extLst>
          </p:cNvPr>
          <p:cNvSpPr txBox="1"/>
          <p:nvPr/>
        </p:nvSpPr>
        <p:spPr>
          <a:xfrm>
            <a:off x="4927600" y="3220720"/>
            <a:ext cx="1053738" cy="276999"/>
          </a:xfrm>
          <a:prstGeom prst="rect">
            <a:avLst/>
          </a:prstGeom>
          <a:noFill/>
        </p:spPr>
        <p:txBody>
          <a:bodyPr wrap="square" rtlCol="0">
            <a:spAutoFit/>
          </a:bodyPr>
          <a:lstStyle/>
          <a:p>
            <a:r>
              <a:rPr lang="en-GB" sz="1200" b="1" dirty="0" err="1">
                <a:solidFill>
                  <a:schemeClr val="bg2">
                    <a:lumMod val="50000"/>
                  </a:schemeClr>
                </a:solidFill>
              </a:rPr>
              <a:t>DuckDB</a:t>
            </a:r>
            <a:endParaRPr lang="en-GB" sz="1200" dirty="0">
              <a:solidFill>
                <a:schemeClr val="bg2">
                  <a:lumMod val="50000"/>
                </a:schemeClr>
              </a:solidFill>
            </a:endParaRPr>
          </a:p>
        </p:txBody>
      </p:sp>
      <p:sp>
        <p:nvSpPr>
          <p:cNvPr id="18" name="Rectangle 17">
            <a:extLst>
              <a:ext uri="{FF2B5EF4-FFF2-40B4-BE49-F238E27FC236}">
                <a16:creationId xmlns:a16="http://schemas.microsoft.com/office/drawing/2014/main" id="{224BF123-6FED-BCA6-5608-C50E2896613B}"/>
              </a:ext>
            </a:extLst>
          </p:cNvPr>
          <p:cNvSpPr/>
          <p:nvPr/>
        </p:nvSpPr>
        <p:spPr>
          <a:xfrm>
            <a:off x="3956072" y="3721013"/>
            <a:ext cx="2320904" cy="397553"/>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9" name="Rectangle 18">
            <a:extLst>
              <a:ext uri="{FF2B5EF4-FFF2-40B4-BE49-F238E27FC236}">
                <a16:creationId xmlns:a16="http://schemas.microsoft.com/office/drawing/2014/main" id="{FB159EF3-26C2-68F2-8544-73937CD83195}"/>
              </a:ext>
            </a:extLst>
          </p:cNvPr>
          <p:cNvSpPr/>
          <p:nvPr/>
        </p:nvSpPr>
        <p:spPr>
          <a:xfrm>
            <a:off x="6276977" y="2492375"/>
            <a:ext cx="5313360" cy="3652681"/>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ontent Placeholder 8">
            <a:extLst>
              <a:ext uri="{FF2B5EF4-FFF2-40B4-BE49-F238E27FC236}">
                <a16:creationId xmlns:a16="http://schemas.microsoft.com/office/drawing/2014/main" id="{05E1B94E-B3BF-3E07-965D-31E013140341}"/>
              </a:ext>
            </a:extLst>
          </p:cNvPr>
          <p:cNvSpPr txBox="1">
            <a:spLocks/>
          </p:cNvSpPr>
          <p:nvPr/>
        </p:nvSpPr>
        <p:spPr>
          <a:xfrm>
            <a:off x="6276977" y="2492375"/>
            <a:ext cx="5313362" cy="3284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REST</a:t>
            </a:r>
          </a:p>
          <a:p>
            <a:r>
              <a:rPr lang="en-GB" sz="2800" dirty="0"/>
              <a:t>AWS Glue</a:t>
            </a:r>
          </a:p>
          <a:p>
            <a:r>
              <a:rPr lang="en-GB" sz="2800" dirty="0"/>
              <a:t>AWS DynamoDB</a:t>
            </a:r>
          </a:p>
          <a:p>
            <a:r>
              <a:rPr lang="en-GB" sz="2800" dirty="0"/>
              <a:t>Hive MS</a:t>
            </a:r>
          </a:p>
          <a:p>
            <a:r>
              <a:rPr lang="en-GB" sz="2800" b="1" dirty="0"/>
              <a:t>SQL </a:t>
            </a:r>
            <a:r>
              <a:rPr lang="en-GB" sz="2800" b="1" dirty="0" err="1"/>
              <a:t>Catalog</a:t>
            </a:r>
            <a:endParaRPr lang="en-GB" sz="2800" b="1" dirty="0"/>
          </a:p>
          <a:p>
            <a:endParaRPr lang="en-GB" b="1" dirty="0"/>
          </a:p>
          <a:p>
            <a:endParaRPr lang="en-IT" dirty="0"/>
          </a:p>
        </p:txBody>
      </p:sp>
    </p:spTree>
    <p:extLst>
      <p:ext uri="{BB962C8B-B14F-4D97-AF65-F5344CB8AC3E}">
        <p14:creationId xmlns:p14="http://schemas.microsoft.com/office/powerpoint/2010/main" val="88219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CDE0F-E33F-A1F2-A6F3-E7B477769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534CD4-DE77-2481-17A8-F03C4F4C9D3E}"/>
              </a:ext>
            </a:extLst>
          </p:cNvPr>
          <p:cNvSpPr>
            <a:spLocks noGrp="1"/>
          </p:cNvSpPr>
          <p:nvPr>
            <p:ph type="title"/>
          </p:nvPr>
        </p:nvSpPr>
        <p:spPr/>
        <p:txBody>
          <a:bodyPr/>
          <a:lstStyle/>
          <a:p>
            <a:r>
              <a:rPr lang="en-GB" dirty="0"/>
              <a:t>Experiments</a:t>
            </a:r>
            <a:endParaRPr lang="en-IT" dirty="0"/>
          </a:p>
        </p:txBody>
      </p:sp>
      <p:pic>
        <p:nvPicPr>
          <p:cNvPr id="4" name="Picture 3" descr="A white cube with black squares&#10;&#10;AI-generated content may be incorrect.">
            <a:extLst>
              <a:ext uri="{FF2B5EF4-FFF2-40B4-BE49-F238E27FC236}">
                <a16:creationId xmlns:a16="http://schemas.microsoft.com/office/drawing/2014/main" id="{1CF74A16-226C-57C6-A4DE-577BC40FE319}"/>
              </a:ext>
            </a:extLst>
          </p:cNvPr>
          <p:cNvPicPr>
            <a:picLocks noChangeAspect="1"/>
          </p:cNvPicPr>
          <p:nvPr/>
        </p:nvPicPr>
        <p:blipFill>
          <a:blip r:embed="rId3"/>
          <a:stretch>
            <a:fillRect/>
          </a:stretch>
        </p:blipFill>
        <p:spPr>
          <a:xfrm>
            <a:off x="3590593" y="2826163"/>
            <a:ext cx="4429358" cy="2745991"/>
          </a:xfrm>
          <a:prstGeom prst="rect">
            <a:avLst/>
          </a:prstGeom>
        </p:spPr>
      </p:pic>
      <p:sp>
        <p:nvSpPr>
          <p:cNvPr id="6" name="TextBox 5">
            <a:extLst>
              <a:ext uri="{FF2B5EF4-FFF2-40B4-BE49-F238E27FC236}">
                <a16:creationId xmlns:a16="http://schemas.microsoft.com/office/drawing/2014/main" id="{E45ED017-42FE-C552-B229-58D09988EEC3}"/>
              </a:ext>
            </a:extLst>
          </p:cNvPr>
          <p:cNvSpPr txBox="1"/>
          <p:nvPr/>
        </p:nvSpPr>
        <p:spPr>
          <a:xfrm>
            <a:off x="2326512" y="4039565"/>
            <a:ext cx="1354238" cy="461665"/>
          </a:xfrm>
          <a:prstGeom prst="rect">
            <a:avLst/>
          </a:prstGeom>
          <a:noFill/>
        </p:spPr>
        <p:txBody>
          <a:bodyPr wrap="square" rtlCol="0">
            <a:spAutoFit/>
          </a:bodyPr>
          <a:lstStyle/>
          <a:p>
            <a:pPr algn="ctr"/>
            <a:r>
              <a:rPr lang="en-GB" sz="2400" b="1" dirty="0"/>
              <a:t>Write</a:t>
            </a:r>
          </a:p>
        </p:txBody>
      </p:sp>
      <p:sp>
        <p:nvSpPr>
          <p:cNvPr id="7" name="TextBox 6">
            <a:extLst>
              <a:ext uri="{FF2B5EF4-FFF2-40B4-BE49-F238E27FC236}">
                <a16:creationId xmlns:a16="http://schemas.microsoft.com/office/drawing/2014/main" id="{7A186158-356F-9D91-5F50-EF02CD01ECD3}"/>
              </a:ext>
            </a:extLst>
          </p:cNvPr>
          <p:cNvSpPr txBox="1"/>
          <p:nvPr/>
        </p:nvSpPr>
        <p:spPr>
          <a:xfrm>
            <a:off x="2326512" y="4851721"/>
            <a:ext cx="1354238" cy="461665"/>
          </a:xfrm>
          <a:prstGeom prst="rect">
            <a:avLst/>
          </a:prstGeom>
          <a:noFill/>
        </p:spPr>
        <p:txBody>
          <a:bodyPr wrap="square" rtlCol="0">
            <a:spAutoFit/>
          </a:bodyPr>
          <a:lstStyle/>
          <a:p>
            <a:pPr algn="ctr"/>
            <a:r>
              <a:rPr lang="en-GB" sz="2400" b="1" dirty="0"/>
              <a:t>Read</a:t>
            </a:r>
          </a:p>
        </p:txBody>
      </p:sp>
      <p:sp>
        <p:nvSpPr>
          <p:cNvPr id="12" name="TextBox 11">
            <a:extLst>
              <a:ext uri="{FF2B5EF4-FFF2-40B4-BE49-F238E27FC236}">
                <a16:creationId xmlns:a16="http://schemas.microsoft.com/office/drawing/2014/main" id="{29844F82-912D-0AEA-8E16-3AE1A0E12021}"/>
              </a:ext>
            </a:extLst>
          </p:cNvPr>
          <p:cNvSpPr txBox="1"/>
          <p:nvPr/>
        </p:nvSpPr>
        <p:spPr>
          <a:xfrm>
            <a:off x="3347194" y="5663877"/>
            <a:ext cx="1354238" cy="461665"/>
          </a:xfrm>
          <a:prstGeom prst="rect">
            <a:avLst/>
          </a:prstGeom>
          <a:noFill/>
        </p:spPr>
        <p:txBody>
          <a:bodyPr wrap="square" rtlCol="0">
            <a:spAutoFit/>
          </a:bodyPr>
          <a:lstStyle/>
          <a:p>
            <a:pPr algn="ctr"/>
            <a:r>
              <a:rPr lang="en-GB" sz="2400" b="1" dirty="0"/>
              <a:t>1</a:t>
            </a:r>
          </a:p>
        </p:txBody>
      </p:sp>
      <p:sp>
        <p:nvSpPr>
          <p:cNvPr id="13" name="TextBox 12">
            <a:extLst>
              <a:ext uri="{FF2B5EF4-FFF2-40B4-BE49-F238E27FC236}">
                <a16:creationId xmlns:a16="http://schemas.microsoft.com/office/drawing/2014/main" id="{950CE39B-6052-2AE7-E27D-2C7E7C53CF18}"/>
              </a:ext>
            </a:extLst>
          </p:cNvPr>
          <p:cNvSpPr txBox="1"/>
          <p:nvPr/>
        </p:nvSpPr>
        <p:spPr>
          <a:xfrm>
            <a:off x="4134172" y="5663874"/>
            <a:ext cx="1354238" cy="461665"/>
          </a:xfrm>
          <a:prstGeom prst="rect">
            <a:avLst/>
          </a:prstGeom>
          <a:noFill/>
        </p:spPr>
        <p:txBody>
          <a:bodyPr wrap="square" rtlCol="0">
            <a:spAutoFit/>
          </a:bodyPr>
          <a:lstStyle/>
          <a:p>
            <a:pPr algn="ctr"/>
            <a:r>
              <a:rPr lang="en-GB" sz="2400" b="1" dirty="0"/>
              <a:t>2</a:t>
            </a:r>
          </a:p>
        </p:txBody>
      </p:sp>
      <p:sp>
        <p:nvSpPr>
          <p:cNvPr id="14" name="TextBox 13">
            <a:extLst>
              <a:ext uri="{FF2B5EF4-FFF2-40B4-BE49-F238E27FC236}">
                <a16:creationId xmlns:a16="http://schemas.microsoft.com/office/drawing/2014/main" id="{12276E24-CA42-F727-D65E-135D0AD7D077}"/>
              </a:ext>
            </a:extLst>
          </p:cNvPr>
          <p:cNvSpPr txBox="1"/>
          <p:nvPr/>
        </p:nvSpPr>
        <p:spPr>
          <a:xfrm>
            <a:off x="4994658" y="5663876"/>
            <a:ext cx="1354238" cy="461665"/>
          </a:xfrm>
          <a:prstGeom prst="rect">
            <a:avLst/>
          </a:prstGeom>
          <a:noFill/>
        </p:spPr>
        <p:txBody>
          <a:bodyPr wrap="square" rtlCol="0">
            <a:spAutoFit/>
          </a:bodyPr>
          <a:lstStyle/>
          <a:p>
            <a:pPr algn="ctr"/>
            <a:r>
              <a:rPr lang="en-GB" sz="2400" b="1" dirty="0"/>
              <a:t>4</a:t>
            </a:r>
          </a:p>
        </p:txBody>
      </p:sp>
      <p:sp>
        <p:nvSpPr>
          <p:cNvPr id="15" name="TextBox 14">
            <a:extLst>
              <a:ext uri="{FF2B5EF4-FFF2-40B4-BE49-F238E27FC236}">
                <a16:creationId xmlns:a16="http://schemas.microsoft.com/office/drawing/2014/main" id="{3833CC83-37C6-7A51-A407-806BC4304543}"/>
              </a:ext>
            </a:extLst>
          </p:cNvPr>
          <p:cNvSpPr txBox="1"/>
          <p:nvPr/>
        </p:nvSpPr>
        <p:spPr>
          <a:xfrm>
            <a:off x="6275387" y="5663875"/>
            <a:ext cx="2243579" cy="461665"/>
          </a:xfrm>
          <a:prstGeom prst="rect">
            <a:avLst/>
          </a:prstGeom>
          <a:noFill/>
        </p:spPr>
        <p:txBody>
          <a:bodyPr wrap="square" rtlCol="0">
            <a:spAutoFit/>
          </a:bodyPr>
          <a:lstStyle/>
          <a:p>
            <a:r>
              <a:rPr lang="en-GB" sz="2400" b="1" dirty="0"/>
              <a:t> 8      CPUS</a:t>
            </a:r>
          </a:p>
        </p:txBody>
      </p:sp>
      <p:sp>
        <p:nvSpPr>
          <p:cNvPr id="16" name="TextBox 15">
            <a:extLst>
              <a:ext uri="{FF2B5EF4-FFF2-40B4-BE49-F238E27FC236}">
                <a16:creationId xmlns:a16="http://schemas.microsoft.com/office/drawing/2014/main" id="{16491B11-B93F-64E2-B0F1-E4C85BB293FE}"/>
              </a:ext>
            </a:extLst>
          </p:cNvPr>
          <p:cNvSpPr txBox="1"/>
          <p:nvPr/>
        </p:nvSpPr>
        <p:spPr>
          <a:xfrm>
            <a:off x="2492375" y="3591761"/>
            <a:ext cx="1354238" cy="461665"/>
          </a:xfrm>
          <a:prstGeom prst="rect">
            <a:avLst/>
          </a:prstGeom>
          <a:noFill/>
        </p:spPr>
        <p:txBody>
          <a:bodyPr wrap="square" rtlCol="0">
            <a:spAutoFit/>
          </a:bodyPr>
          <a:lstStyle/>
          <a:p>
            <a:pPr algn="ctr"/>
            <a:r>
              <a:rPr lang="en-GB" sz="2400" b="1" dirty="0"/>
              <a:t>10k</a:t>
            </a:r>
          </a:p>
        </p:txBody>
      </p:sp>
      <p:sp>
        <p:nvSpPr>
          <p:cNvPr id="17" name="TextBox 16">
            <a:extLst>
              <a:ext uri="{FF2B5EF4-FFF2-40B4-BE49-F238E27FC236}">
                <a16:creationId xmlns:a16="http://schemas.microsoft.com/office/drawing/2014/main" id="{7F238727-9E1B-709B-71B1-41E7181D45FE}"/>
              </a:ext>
            </a:extLst>
          </p:cNvPr>
          <p:cNvSpPr txBox="1"/>
          <p:nvPr/>
        </p:nvSpPr>
        <p:spPr>
          <a:xfrm>
            <a:off x="2753453" y="3292783"/>
            <a:ext cx="1354238" cy="461665"/>
          </a:xfrm>
          <a:prstGeom prst="rect">
            <a:avLst/>
          </a:prstGeom>
          <a:noFill/>
        </p:spPr>
        <p:txBody>
          <a:bodyPr wrap="square" rtlCol="0">
            <a:spAutoFit/>
          </a:bodyPr>
          <a:lstStyle/>
          <a:p>
            <a:pPr algn="ctr"/>
            <a:r>
              <a:rPr lang="en-GB" sz="2400" b="1" dirty="0"/>
              <a:t>100k</a:t>
            </a:r>
          </a:p>
        </p:txBody>
      </p:sp>
      <p:sp>
        <p:nvSpPr>
          <p:cNvPr id="18" name="TextBox 17">
            <a:extLst>
              <a:ext uri="{FF2B5EF4-FFF2-40B4-BE49-F238E27FC236}">
                <a16:creationId xmlns:a16="http://schemas.microsoft.com/office/drawing/2014/main" id="{7DB30A94-1A11-4D73-74E1-9565EE26915D}"/>
              </a:ext>
            </a:extLst>
          </p:cNvPr>
          <p:cNvSpPr txBox="1"/>
          <p:nvPr/>
        </p:nvSpPr>
        <p:spPr>
          <a:xfrm>
            <a:off x="2975510" y="3012687"/>
            <a:ext cx="1354238" cy="461665"/>
          </a:xfrm>
          <a:prstGeom prst="rect">
            <a:avLst/>
          </a:prstGeom>
          <a:noFill/>
        </p:spPr>
        <p:txBody>
          <a:bodyPr wrap="square" rtlCol="0">
            <a:spAutoFit/>
          </a:bodyPr>
          <a:lstStyle/>
          <a:p>
            <a:pPr algn="ctr"/>
            <a:r>
              <a:rPr lang="en-GB" sz="2400" b="1" dirty="0"/>
              <a:t>1M</a:t>
            </a:r>
          </a:p>
        </p:txBody>
      </p:sp>
      <p:sp>
        <p:nvSpPr>
          <p:cNvPr id="19" name="TextBox 18">
            <a:extLst>
              <a:ext uri="{FF2B5EF4-FFF2-40B4-BE49-F238E27FC236}">
                <a16:creationId xmlns:a16="http://schemas.microsoft.com/office/drawing/2014/main" id="{95F1A920-AE76-E3BE-EF83-F192263809A1}"/>
              </a:ext>
            </a:extLst>
          </p:cNvPr>
          <p:cNvSpPr txBox="1"/>
          <p:nvPr/>
        </p:nvSpPr>
        <p:spPr>
          <a:xfrm>
            <a:off x="3304247" y="2733970"/>
            <a:ext cx="1354238" cy="461665"/>
          </a:xfrm>
          <a:prstGeom prst="rect">
            <a:avLst/>
          </a:prstGeom>
          <a:noFill/>
        </p:spPr>
        <p:txBody>
          <a:bodyPr wrap="square" rtlCol="0">
            <a:spAutoFit/>
          </a:bodyPr>
          <a:lstStyle/>
          <a:p>
            <a:pPr algn="ctr"/>
            <a:r>
              <a:rPr lang="en-GB" sz="2400" b="1" dirty="0"/>
              <a:t>6M</a:t>
            </a:r>
          </a:p>
        </p:txBody>
      </p:sp>
      <p:sp>
        <p:nvSpPr>
          <p:cNvPr id="20" name="TextBox 19">
            <a:extLst>
              <a:ext uri="{FF2B5EF4-FFF2-40B4-BE49-F238E27FC236}">
                <a16:creationId xmlns:a16="http://schemas.microsoft.com/office/drawing/2014/main" id="{EE93B7E5-7FFF-0ABB-F41E-60822B4DEAF3}"/>
              </a:ext>
            </a:extLst>
          </p:cNvPr>
          <p:cNvSpPr txBox="1"/>
          <p:nvPr/>
        </p:nvSpPr>
        <p:spPr>
          <a:xfrm>
            <a:off x="3576623" y="2445043"/>
            <a:ext cx="1354238" cy="461665"/>
          </a:xfrm>
          <a:prstGeom prst="rect">
            <a:avLst/>
          </a:prstGeom>
          <a:noFill/>
        </p:spPr>
        <p:txBody>
          <a:bodyPr wrap="square" rtlCol="0">
            <a:spAutoFit/>
          </a:bodyPr>
          <a:lstStyle/>
          <a:p>
            <a:pPr algn="ctr"/>
            <a:r>
              <a:rPr lang="en-GB" sz="2400" b="1" dirty="0"/>
              <a:t>60M</a:t>
            </a:r>
          </a:p>
        </p:txBody>
      </p:sp>
      <p:sp>
        <p:nvSpPr>
          <p:cNvPr id="3" name="Rectangle 2">
            <a:extLst>
              <a:ext uri="{FF2B5EF4-FFF2-40B4-BE49-F238E27FC236}">
                <a16:creationId xmlns:a16="http://schemas.microsoft.com/office/drawing/2014/main" id="{F1563B6F-3869-58C1-851B-0F6C51FF89BB}"/>
              </a:ext>
            </a:extLst>
          </p:cNvPr>
          <p:cNvSpPr/>
          <p:nvPr/>
        </p:nvSpPr>
        <p:spPr>
          <a:xfrm>
            <a:off x="6126480" y="3891915"/>
            <a:ext cx="828675" cy="826770"/>
          </a:xfrm>
          <a:prstGeom prst="rect">
            <a:avLst/>
          </a:prstGeom>
          <a:pattFill prst="openDmnd">
            <a:fgClr>
              <a:schemeClr val="tx2">
                <a:lumMod val="25000"/>
                <a:lumOff val="7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50x</a:t>
            </a:r>
          </a:p>
        </p:txBody>
      </p:sp>
      <p:sp>
        <p:nvSpPr>
          <p:cNvPr id="8" name="Slide Number Placeholder 10">
            <a:extLst>
              <a:ext uri="{FF2B5EF4-FFF2-40B4-BE49-F238E27FC236}">
                <a16:creationId xmlns:a16="http://schemas.microsoft.com/office/drawing/2014/main" id="{9CE4536D-C2EB-A245-2BE6-6200DBFC4CC2}"/>
              </a:ext>
            </a:extLst>
          </p:cNvPr>
          <p:cNvSpPr>
            <a:spLocks noGrp="1"/>
          </p:cNvSpPr>
          <p:nvPr>
            <p:ph type="sldNum" sz="quarter" idx="12"/>
          </p:nvPr>
        </p:nvSpPr>
        <p:spPr>
          <a:xfrm>
            <a:off x="8848725" y="6473328"/>
            <a:ext cx="2743200" cy="94775"/>
          </a:xfrm>
        </p:spPr>
        <p:txBody>
          <a:bodyPr/>
          <a:lstStyle/>
          <a:p>
            <a:fld id="{B716C8F4-20CD-364A-8A8E-DE130115B178}" type="slidenum">
              <a:rPr lang="sv-SE" smtClean="0"/>
              <a:pPr/>
              <a:t>12</a:t>
            </a:fld>
            <a:endParaRPr lang="sv-SE"/>
          </a:p>
        </p:txBody>
      </p:sp>
    </p:spTree>
    <p:extLst>
      <p:ext uri="{BB962C8B-B14F-4D97-AF65-F5344CB8AC3E}">
        <p14:creationId xmlns:p14="http://schemas.microsoft.com/office/powerpoint/2010/main" val="261401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BAD4-A433-CF62-87F7-C1BD29E4981E}"/>
              </a:ext>
            </a:extLst>
          </p:cNvPr>
          <p:cNvSpPr>
            <a:spLocks noGrp="1"/>
          </p:cNvSpPr>
          <p:nvPr>
            <p:ph type="title"/>
          </p:nvPr>
        </p:nvSpPr>
        <p:spPr/>
        <p:txBody>
          <a:bodyPr/>
          <a:lstStyle/>
          <a:p>
            <a:r>
              <a:rPr lang="en-GB" dirty="0"/>
              <a:t>Experiments</a:t>
            </a:r>
            <a:endParaRPr lang="en-IT" dirty="0"/>
          </a:p>
        </p:txBody>
      </p:sp>
      <p:pic>
        <p:nvPicPr>
          <p:cNvPr id="57" name="Picture 56" descr="A white cube with yellow squares&#10;&#10;AI-generated content may be incorrect.">
            <a:extLst>
              <a:ext uri="{FF2B5EF4-FFF2-40B4-BE49-F238E27FC236}">
                <a16:creationId xmlns:a16="http://schemas.microsoft.com/office/drawing/2014/main" id="{A8B31B49-602C-FD30-C0DA-15E3FA38D8A6}"/>
              </a:ext>
            </a:extLst>
          </p:cNvPr>
          <p:cNvPicPr>
            <a:picLocks noChangeAspect="1"/>
          </p:cNvPicPr>
          <p:nvPr/>
        </p:nvPicPr>
        <p:blipFill>
          <a:blip r:embed="rId3"/>
          <a:stretch>
            <a:fillRect/>
          </a:stretch>
        </p:blipFill>
        <p:spPr>
          <a:xfrm>
            <a:off x="1424109" y="2835796"/>
            <a:ext cx="4429358" cy="2745992"/>
          </a:xfrm>
          <a:prstGeom prst="rect">
            <a:avLst/>
          </a:prstGeom>
        </p:spPr>
      </p:pic>
      <p:pic>
        <p:nvPicPr>
          <p:cNvPr id="59" name="Picture 58" descr="A white cube with blue squares&#10;&#10;AI-generated content may be incorrect.">
            <a:extLst>
              <a:ext uri="{FF2B5EF4-FFF2-40B4-BE49-F238E27FC236}">
                <a16:creationId xmlns:a16="http://schemas.microsoft.com/office/drawing/2014/main" id="{83144E1C-F884-22F4-5EBE-EAF9E5BC420D}"/>
              </a:ext>
            </a:extLst>
          </p:cNvPr>
          <p:cNvPicPr>
            <a:picLocks noChangeAspect="1"/>
          </p:cNvPicPr>
          <p:nvPr/>
        </p:nvPicPr>
        <p:blipFill>
          <a:blip r:embed="rId4"/>
          <a:stretch>
            <a:fillRect/>
          </a:stretch>
        </p:blipFill>
        <p:spPr>
          <a:xfrm>
            <a:off x="6491169" y="2835796"/>
            <a:ext cx="4429358" cy="2745992"/>
          </a:xfrm>
          <a:prstGeom prst="rect">
            <a:avLst/>
          </a:prstGeom>
        </p:spPr>
      </p:pic>
      <p:sp>
        <p:nvSpPr>
          <p:cNvPr id="60" name="Title 1">
            <a:extLst>
              <a:ext uri="{FF2B5EF4-FFF2-40B4-BE49-F238E27FC236}">
                <a16:creationId xmlns:a16="http://schemas.microsoft.com/office/drawing/2014/main" id="{D147CBB5-34C0-1313-DBA8-CD4428767B60}"/>
              </a:ext>
            </a:extLst>
          </p:cNvPr>
          <p:cNvSpPr txBox="1">
            <a:spLocks/>
          </p:cNvSpPr>
          <p:nvPr/>
        </p:nvSpPr>
        <p:spPr>
          <a:xfrm>
            <a:off x="2957739" y="2117228"/>
            <a:ext cx="1833346"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a:solidFill>
                  <a:srgbClr val="FFBE00"/>
                </a:solidFill>
              </a:rPr>
              <a:t>Legacy</a:t>
            </a:r>
            <a:endParaRPr lang="en-IT" dirty="0">
              <a:solidFill>
                <a:srgbClr val="FFBE00"/>
              </a:solidFill>
            </a:endParaRPr>
          </a:p>
        </p:txBody>
      </p:sp>
      <p:sp>
        <p:nvSpPr>
          <p:cNvPr id="61" name="Title 1">
            <a:extLst>
              <a:ext uri="{FF2B5EF4-FFF2-40B4-BE49-F238E27FC236}">
                <a16:creationId xmlns:a16="http://schemas.microsoft.com/office/drawing/2014/main" id="{00FA128C-D272-4B26-D803-78221B35F663}"/>
              </a:ext>
            </a:extLst>
          </p:cNvPr>
          <p:cNvSpPr txBox="1">
            <a:spLocks/>
          </p:cNvSpPr>
          <p:nvPr/>
        </p:nvSpPr>
        <p:spPr>
          <a:xfrm>
            <a:off x="7259507" y="2117228"/>
            <a:ext cx="3384464"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err="1">
                <a:solidFill>
                  <a:schemeClr val="accent4">
                    <a:lumMod val="75000"/>
                  </a:schemeClr>
                </a:solidFill>
              </a:rPr>
              <a:t>IcedHops</a:t>
            </a:r>
            <a:endParaRPr lang="en-IT" dirty="0">
              <a:solidFill>
                <a:schemeClr val="accent4">
                  <a:lumMod val="90000"/>
                </a:schemeClr>
              </a:solidFill>
            </a:endParaRPr>
          </a:p>
        </p:txBody>
      </p:sp>
      <p:sp>
        <p:nvSpPr>
          <p:cNvPr id="62" name="Slide Number Placeholder 10">
            <a:extLst>
              <a:ext uri="{FF2B5EF4-FFF2-40B4-BE49-F238E27FC236}">
                <a16:creationId xmlns:a16="http://schemas.microsoft.com/office/drawing/2014/main" id="{91018844-AAE5-FA43-A2DE-C1F93A4F7E65}"/>
              </a:ext>
            </a:extLst>
          </p:cNvPr>
          <p:cNvSpPr>
            <a:spLocks noGrp="1"/>
          </p:cNvSpPr>
          <p:nvPr>
            <p:ph type="sldNum" sz="quarter" idx="12"/>
          </p:nvPr>
        </p:nvSpPr>
        <p:spPr>
          <a:xfrm>
            <a:off x="8848725" y="6473328"/>
            <a:ext cx="2743200" cy="94775"/>
          </a:xfrm>
        </p:spPr>
        <p:txBody>
          <a:bodyPr/>
          <a:lstStyle/>
          <a:p>
            <a:fld id="{B716C8F4-20CD-364A-8A8E-DE130115B178}" type="slidenum">
              <a:rPr lang="sv-SE" smtClean="0"/>
              <a:pPr/>
              <a:t>13</a:t>
            </a:fld>
            <a:endParaRPr lang="sv-SE"/>
          </a:p>
        </p:txBody>
      </p:sp>
    </p:spTree>
    <p:extLst>
      <p:ext uri="{BB962C8B-B14F-4D97-AF65-F5344CB8AC3E}">
        <p14:creationId xmlns:p14="http://schemas.microsoft.com/office/powerpoint/2010/main" val="1946091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57B1-C458-95D9-0D0B-9B3F3D7436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43B8DE-A3A9-D0FB-756A-5A5B25E13729}"/>
              </a:ext>
            </a:extLst>
          </p:cNvPr>
          <p:cNvSpPr>
            <a:spLocks noGrp="1"/>
          </p:cNvSpPr>
          <p:nvPr>
            <p:ph type="title"/>
          </p:nvPr>
        </p:nvSpPr>
        <p:spPr/>
        <p:txBody>
          <a:bodyPr/>
          <a:lstStyle/>
          <a:p>
            <a:r>
              <a:rPr lang="en-GB" dirty="0"/>
              <a:t>T</a:t>
            </a:r>
            <a:r>
              <a:rPr lang="en-IT" dirty="0"/>
              <a:t>akeaways</a:t>
            </a:r>
            <a:r>
              <a:rPr lang="en-GB" dirty="0"/>
              <a:t> - Write</a:t>
            </a:r>
            <a:endParaRPr lang="en-IT" dirty="0"/>
          </a:p>
        </p:txBody>
      </p:sp>
      <p:sp>
        <p:nvSpPr>
          <p:cNvPr id="13" name="Slide Number Placeholder 12">
            <a:extLst>
              <a:ext uri="{FF2B5EF4-FFF2-40B4-BE49-F238E27FC236}">
                <a16:creationId xmlns:a16="http://schemas.microsoft.com/office/drawing/2014/main" id="{7E309228-DBFD-98C7-8041-23F6203C6EBB}"/>
              </a:ext>
            </a:extLst>
          </p:cNvPr>
          <p:cNvSpPr>
            <a:spLocks noGrp="1"/>
          </p:cNvSpPr>
          <p:nvPr>
            <p:ph type="sldNum" sz="quarter" idx="12"/>
          </p:nvPr>
        </p:nvSpPr>
        <p:spPr/>
        <p:txBody>
          <a:bodyPr/>
          <a:lstStyle/>
          <a:p>
            <a:fld id="{B716C8F4-20CD-364A-8A8E-DE130115B178}" type="slidenum">
              <a:rPr lang="sv-SE" smtClean="0"/>
              <a:t>14</a:t>
            </a:fld>
            <a:endParaRPr lang="sv-SE"/>
          </a:p>
        </p:txBody>
      </p:sp>
      <p:sp>
        <p:nvSpPr>
          <p:cNvPr id="5" name="Cylinder 4">
            <a:extLst>
              <a:ext uri="{FF2B5EF4-FFF2-40B4-BE49-F238E27FC236}">
                <a16:creationId xmlns:a16="http://schemas.microsoft.com/office/drawing/2014/main" id="{9A74C2E0-6040-4326-2B54-6BF7598041E5}"/>
              </a:ext>
            </a:extLst>
          </p:cNvPr>
          <p:cNvSpPr/>
          <p:nvPr/>
        </p:nvSpPr>
        <p:spPr>
          <a:xfrm>
            <a:off x="600075" y="2867488"/>
            <a:ext cx="3502372" cy="3520081"/>
          </a:xfrm>
          <a:prstGeom prst="can">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50s – </a:t>
            </a:r>
            <a:r>
              <a:rPr lang="en-GB" sz="2400" b="1" dirty="0">
                <a:solidFill>
                  <a:schemeClr val="tx1"/>
                </a:solidFill>
              </a:rPr>
              <a:t>45min</a:t>
            </a:r>
          </a:p>
          <a:p>
            <a:pPr algn="ctr"/>
            <a:r>
              <a:rPr lang="en-GB" sz="2400" b="1" dirty="0">
                <a:solidFill>
                  <a:schemeClr val="tx1"/>
                </a:solidFill>
              </a:rPr>
              <a:t>+10% </a:t>
            </a:r>
            <a:r>
              <a:rPr lang="en-GB" sz="2400" dirty="0">
                <a:solidFill>
                  <a:schemeClr val="tx1"/>
                </a:solidFill>
              </a:rPr>
              <a:t>on 2 CPUs</a:t>
            </a:r>
          </a:p>
          <a:p>
            <a:pPr algn="ctr"/>
            <a:endParaRPr lang="en-GB" sz="2400" dirty="0">
              <a:solidFill>
                <a:schemeClr val="tx1"/>
              </a:solidFill>
            </a:endParaRPr>
          </a:p>
          <a:p>
            <a:pPr algn="ctr"/>
            <a:r>
              <a:rPr lang="en-GB" sz="2000" dirty="0">
                <a:solidFill>
                  <a:schemeClr val="bg1">
                    <a:lumMod val="65000"/>
                  </a:schemeClr>
                </a:solidFill>
              </a:rPr>
              <a:t>0.7s – </a:t>
            </a:r>
            <a:r>
              <a:rPr lang="en-GB" sz="2000" b="1" dirty="0">
                <a:solidFill>
                  <a:schemeClr val="bg1">
                    <a:lumMod val="65000"/>
                  </a:schemeClr>
                </a:solidFill>
              </a:rPr>
              <a:t>34s</a:t>
            </a:r>
          </a:p>
          <a:p>
            <a:pPr algn="ctr"/>
            <a:r>
              <a:rPr lang="en-GB" sz="2000" b="1" dirty="0">
                <a:solidFill>
                  <a:schemeClr val="bg1">
                    <a:lumMod val="65000"/>
                  </a:schemeClr>
                </a:solidFill>
              </a:rPr>
              <a:t>+0% </a:t>
            </a:r>
            <a:r>
              <a:rPr lang="en-GB" sz="2000" dirty="0">
                <a:solidFill>
                  <a:schemeClr val="bg1">
                    <a:lumMod val="65000"/>
                  </a:schemeClr>
                </a:solidFill>
              </a:rPr>
              <a:t>on 2 CPUs</a:t>
            </a:r>
          </a:p>
        </p:txBody>
      </p:sp>
      <p:sp>
        <p:nvSpPr>
          <p:cNvPr id="7" name="Cylinder 6">
            <a:extLst>
              <a:ext uri="{FF2B5EF4-FFF2-40B4-BE49-F238E27FC236}">
                <a16:creationId xmlns:a16="http://schemas.microsoft.com/office/drawing/2014/main" id="{39F134F1-DBD9-727F-2E36-C5ED014B8C30}"/>
              </a:ext>
            </a:extLst>
          </p:cNvPr>
          <p:cNvSpPr/>
          <p:nvPr/>
        </p:nvSpPr>
        <p:spPr>
          <a:xfrm>
            <a:off x="8087966" y="2880868"/>
            <a:ext cx="3502372" cy="3506701"/>
          </a:xfrm>
          <a:prstGeom prst="can">
            <a:avLst/>
          </a:prstGeom>
          <a:solidFill>
            <a:srgbClr val="FF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a:p>
            <a:pPr algn="ctr"/>
            <a:r>
              <a:rPr lang="en-GB" sz="2400" dirty="0">
                <a:solidFill>
                  <a:schemeClr val="tx1"/>
                </a:solidFill>
              </a:rPr>
              <a:t>1s – </a:t>
            </a:r>
            <a:r>
              <a:rPr lang="en-GB" sz="2400" b="1" dirty="0">
                <a:solidFill>
                  <a:schemeClr val="tx1"/>
                </a:solidFill>
              </a:rPr>
              <a:t>3min</a:t>
            </a:r>
          </a:p>
          <a:p>
            <a:pPr algn="ctr"/>
            <a:r>
              <a:rPr lang="en-GB" sz="2400" b="1" dirty="0">
                <a:solidFill>
                  <a:schemeClr val="tx1"/>
                </a:solidFill>
              </a:rPr>
              <a:t>+25% </a:t>
            </a:r>
            <a:r>
              <a:rPr lang="en-GB" sz="2400" dirty="0">
                <a:solidFill>
                  <a:schemeClr val="tx1"/>
                </a:solidFill>
              </a:rPr>
              <a:t>on 2 CPUs</a:t>
            </a:r>
          </a:p>
          <a:p>
            <a:pPr algn="ctr"/>
            <a:endParaRPr lang="en-GB" sz="2400" dirty="0">
              <a:solidFill>
                <a:schemeClr val="bg1">
                  <a:lumMod val="65000"/>
                </a:schemeClr>
              </a:solidFill>
            </a:endParaRPr>
          </a:p>
          <a:p>
            <a:pPr algn="ctr"/>
            <a:r>
              <a:rPr lang="en-GB" sz="2000" dirty="0">
                <a:solidFill>
                  <a:schemeClr val="bg1">
                    <a:lumMod val="65000"/>
                  </a:schemeClr>
                </a:solidFill>
              </a:rPr>
              <a:t>0.05s – </a:t>
            </a:r>
            <a:r>
              <a:rPr lang="en-GB" sz="2000" b="1" dirty="0">
                <a:solidFill>
                  <a:schemeClr val="bg1">
                    <a:lumMod val="65000"/>
                  </a:schemeClr>
                </a:solidFill>
              </a:rPr>
              <a:t>23s</a:t>
            </a:r>
          </a:p>
          <a:p>
            <a:pPr algn="ctr"/>
            <a:r>
              <a:rPr lang="en-GB" sz="2000" b="1" dirty="0">
                <a:solidFill>
                  <a:schemeClr val="bg1">
                    <a:lumMod val="65000"/>
                  </a:schemeClr>
                </a:solidFill>
              </a:rPr>
              <a:t>+50% </a:t>
            </a:r>
            <a:r>
              <a:rPr lang="en-GB" sz="2000" dirty="0">
                <a:solidFill>
                  <a:schemeClr val="bg1">
                    <a:lumMod val="65000"/>
                  </a:schemeClr>
                </a:solidFill>
              </a:rPr>
              <a:t>on 2 CPUs</a:t>
            </a:r>
          </a:p>
          <a:p>
            <a:pPr algn="ctr"/>
            <a:endParaRPr lang="en-GB" sz="2400" dirty="0">
              <a:solidFill>
                <a:schemeClr val="tx1"/>
              </a:solidFill>
            </a:endParaRPr>
          </a:p>
        </p:txBody>
      </p:sp>
      <p:sp>
        <p:nvSpPr>
          <p:cNvPr id="8" name="Cylinder 7">
            <a:extLst>
              <a:ext uri="{FF2B5EF4-FFF2-40B4-BE49-F238E27FC236}">
                <a16:creationId xmlns:a16="http://schemas.microsoft.com/office/drawing/2014/main" id="{5A3FA286-E1A8-86AB-264D-B32949DD3011}"/>
              </a:ext>
            </a:extLst>
          </p:cNvPr>
          <p:cNvSpPr/>
          <p:nvPr/>
        </p:nvSpPr>
        <p:spPr>
          <a:xfrm>
            <a:off x="4304953" y="2881956"/>
            <a:ext cx="3502372" cy="3520081"/>
          </a:xfrm>
          <a:prstGeom prst="can">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a:p>
            <a:pPr algn="ctr"/>
            <a:r>
              <a:rPr lang="en-GB" sz="2400" dirty="0">
                <a:solidFill>
                  <a:schemeClr val="tx1"/>
                </a:solidFill>
              </a:rPr>
              <a:t>1s – </a:t>
            </a:r>
            <a:r>
              <a:rPr lang="en-GB" sz="2400" b="1" dirty="0">
                <a:solidFill>
                  <a:schemeClr val="tx1"/>
                </a:solidFill>
              </a:rPr>
              <a:t>24s</a:t>
            </a:r>
          </a:p>
          <a:p>
            <a:pPr algn="ctr"/>
            <a:r>
              <a:rPr lang="en-GB" sz="2400" b="1" dirty="0">
                <a:solidFill>
                  <a:schemeClr val="tx1"/>
                </a:solidFill>
              </a:rPr>
              <a:t>+5% </a:t>
            </a:r>
            <a:r>
              <a:rPr lang="en-GB" sz="2400" dirty="0">
                <a:solidFill>
                  <a:schemeClr val="tx1"/>
                </a:solidFill>
              </a:rPr>
              <a:t>on 2 CPUs</a:t>
            </a:r>
          </a:p>
          <a:p>
            <a:pPr algn="ctr"/>
            <a:endParaRPr lang="en-GB" sz="2400" dirty="0">
              <a:solidFill>
                <a:schemeClr val="tx1"/>
              </a:solidFill>
            </a:endParaRPr>
          </a:p>
          <a:p>
            <a:pPr algn="ctr"/>
            <a:r>
              <a:rPr lang="en-GB" sz="2000" dirty="0">
                <a:solidFill>
                  <a:schemeClr val="bg1">
                    <a:lumMod val="65000"/>
                  </a:schemeClr>
                </a:solidFill>
              </a:rPr>
              <a:t>0.02s – </a:t>
            </a:r>
            <a:r>
              <a:rPr lang="en-GB" sz="2000" b="1" dirty="0">
                <a:solidFill>
                  <a:schemeClr val="bg1">
                    <a:lumMod val="65000"/>
                  </a:schemeClr>
                </a:solidFill>
              </a:rPr>
              <a:t>22s</a:t>
            </a:r>
          </a:p>
          <a:p>
            <a:pPr algn="ctr"/>
            <a:r>
              <a:rPr lang="en-GB" sz="2000" b="1" dirty="0">
                <a:solidFill>
                  <a:schemeClr val="bg1">
                    <a:lumMod val="65000"/>
                  </a:schemeClr>
                </a:solidFill>
              </a:rPr>
              <a:t>+40% </a:t>
            </a:r>
            <a:r>
              <a:rPr lang="en-GB" sz="2000" dirty="0">
                <a:solidFill>
                  <a:schemeClr val="bg1">
                    <a:lumMod val="65000"/>
                  </a:schemeClr>
                </a:solidFill>
              </a:rPr>
              <a:t>on 2 CPUs</a:t>
            </a:r>
          </a:p>
          <a:p>
            <a:pPr algn="ctr"/>
            <a:endParaRPr lang="en-GB" sz="2400" dirty="0">
              <a:solidFill>
                <a:schemeClr val="tx1"/>
              </a:solidFill>
            </a:endParaRPr>
          </a:p>
        </p:txBody>
      </p:sp>
      <p:sp>
        <p:nvSpPr>
          <p:cNvPr id="19" name="Title 1">
            <a:extLst>
              <a:ext uri="{FF2B5EF4-FFF2-40B4-BE49-F238E27FC236}">
                <a16:creationId xmlns:a16="http://schemas.microsoft.com/office/drawing/2014/main" id="{84A240E2-0BD7-EDC5-19A7-C1F991C94A89}"/>
              </a:ext>
            </a:extLst>
          </p:cNvPr>
          <p:cNvSpPr txBox="1">
            <a:spLocks/>
          </p:cNvSpPr>
          <p:nvPr/>
        </p:nvSpPr>
        <p:spPr>
          <a:xfrm>
            <a:off x="1413419" y="2228604"/>
            <a:ext cx="1833346"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a:solidFill>
                  <a:srgbClr val="FFBE00"/>
                </a:solidFill>
              </a:rPr>
              <a:t>Legacy</a:t>
            </a:r>
            <a:endParaRPr lang="en-IT" dirty="0">
              <a:solidFill>
                <a:srgbClr val="FFBE00"/>
              </a:solidFill>
            </a:endParaRPr>
          </a:p>
        </p:txBody>
      </p:sp>
      <p:sp>
        <p:nvSpPr>
          <p:cNvPr id="20" name="Title 1">
            <a:extLst>
              <a:ext uri="{FF2B5EF4-FFF2-40B4-BE49-F238E27FC236}">
                <a16:creationId xmlns:a16="http://schemas.microsoft.com/office/drawing/2014/main" id="{0A7E2A26-AD68-DCAC-AFB8-D8B4FDECD451}"/>
              </a:ext>
            </a:extLst>
          </p:cNvPr>
          <p:cNvSpPr txBox="1">
            <a:spLocks/>
          </p:cNvSpPr>
          <p:nvPr/>
        </p:nvSpPr>
        <p:spPr>
          <a:xfrm>
            <a:off x="4363907" y="2228604"/>
            <a:ext cx="3384464"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err="1">
                <a:solidFill>
                  <a:schemeClr val="accent4">
                    <a:lumMod val="75000"/>
                  </a:schemeClr>
                </a:solidFill>
              </a:rPr>
              <a:t>IcedHops</a:t>
            </a:r>
            <a:endParaRPr lang="en-IT" dirty="0">
              <a:solidFill>
                <a:schemeClr val="accent4">
                  <a:lumMod val="90000"/>
                </a:schemeClr>
              </a:solidFill>
            </a:endParaRPr>
          </a:p>
        </p:txBody>
      </p:sp>
      <p:sp>
        <p:nvSpPr>
          <p:cNvPr id="21" name="TextBox 20">
            <a:extLst>
              <a:ext uri="{FF2B5EF4-FFF2-40B4-BE49-F238E27FC236}">
                <a16:creationId xmlns:a16="http://schemas.microsoft.com/office/drawing/2014/main" id="{8B843C77-745C-B094-FD9D-0A700CBC6CC5}"/>
              </a:ext>
            </a:extLst>
          </p:cNvPr>
          <p:cNvSpPr txBox="1"/>
          <p:nvPr/>
        </p:nvSpPr>
        <p:spPr>
          <a:xfrm>
            <a:off x="8799883" y="2238655"/>
            <a:ext cx="2078535" cy="646331"/>
          </a:xfrm>
          <a:prstGeom prst="rect">
            <a:avLst/>
          </a:prstGeom>
          <a:noFill/>
        </p:spPr>
        <p:txBody>
          <a:bodyPr wrap="square">
            <a:spAutoFit/>
          </a:bodyPr>
          <a:lstStyle/>
          <a:p>
            <a:pPr algn="ctr"/>
            <a:r>
              <a:rPr lang="en-GB" sz="3600" b="1" dirty="0">
                <a:solidFill>
                  <a:srgbClr val="78001A"/>
                </a:solidFill>
              </a:rPr>
              <a:t>delta-</a:t>
            </a:r>
            <a:r>
              <a:rPr lang="en-GB" sz="3600" b="1" dirty="0" err="1">
                <a:solidFill>
                  <a:srgbClr val="78001A"/>
                </a:solidFill>
              </a:rPr>
              <a:t>rs</a:t>
            </a:r>
            <a:endParaRPr lang="en-IT" sz="3600" b="1" dirty="0">
              <a:solidFill>
                <a:srgbClr val="78001A"/>
              </a:solidFill>
            </a:endParaRPr>
          </a:p>
        </p:txBody>
      </p:sp>
    </p:spTree>
    <p:extLst>
      <p:ext uri="{BB962C8B-B14F-4D97-AF65-F5344CB8AC3E}">
        <p14:creationId xmlns:p14="http://schemas.microsoft.com/office/powerpoint/2010/main" val="238385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364CD-FFE3-33CC-49B0-6D16B078A3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17E3E-173B-C46A-E36F-7E8DE533CEB1}"/>
              </a:ext>
            </a:extLst>
          </p:cNvPr>
          <p:cNvSpPr>
            <a:spLocks noGrp="1"/>
          </p:cNvSpPr>
          <p:nvPr>
            <p:ph type="title"/>
          </p:nvPr>
        </p:nvSpPr>
        <p:spPr/>
        <p:txBody>
          <a:bodyPr/>
          <a:lstStyle/>
          <a:p>
            <a:r>
              <a:rPr lang="en-GB" dirty="0"/>
              <a:t>T</a:t>
            </a:r>
            <a:r>
              <a:rPr lang="en-IT" dirty="0"/>
              <a:t>akeaways</a:t>
            </a:r>
            <a:r>
              <a:rPr lang="en-GB" dirty="0"/>
              <a:t> - Read</a:t>
            </a:r>
            <a:endParaRPr lang="en-IT" dirty="0"/>
          </a:p>
        </p:txBody>
      </p:sp>
      <p:sp>
        <p:nvSpPr>
          <p:cNvPr id="13" name="Slide Number Placeholder 12">
            <a:extLst>
              <a:ext uri="{FF2B5EF4-FFF2-40B4-BE49-F238E27FC236}">
                <a16:creationId xmlns:a16="http://schemas.microsoft.com/office/drawing/2014/main" id="{921EEE2F-F652-BC8A-41E2-9DADA53F8727}"/>
              </a:ext>
            </a:extLst>
          </p:cNvPr>
          <p:cNvSpPr>
            <a:spLocks noGrp="1"/>
          </p:cNvSpPr>
          <p:nvPr>
            <p:ph type="sldNum" sz="quarter" idx="12"/>
          </p:nvPr>
        </p:nvSpPr>
        <p:spPr/>
        <p:txBody>
          <a:bodyPr/>
          <a:lstStyle/>
          <a:p>
            <a:fld id="{B716C8F4-20CD-364A-8A8E-DE130115B178}" type="slidenum">
              <a:rPr lang="sv-SE" smtClean="0"/>
              <a:t>15</a:t>
            </a:fld>
            <a:endParaRPr lang="sv-SE"/>
          </a:p>
        </p:txBody>
      </p:sp>
      <p:sp>
        <p:nvSpPr>
          <p:cNvPr id="5" name="Cylinder 4">
            <a:extLst>
              <a:ext uri="{FF2B5EF4-FFF2-40B4-BE49-F238E27FC236}">
                <a16:creationId xmlns:a16="http://schemas.microsoft.com/office/drawing/2014/main" id="{93C1CC81-2F71-CBBE-D469-40F84FCAB58F}"/>
              </a:ext>
            </a:extLst>
          </p:cNvPr>
          <p:cNvSpPr/>
          <p:nvPr/>
        </p:nvSpPr>
        <p:spPr>
          <a:xfrm>
            <a:off x="600075" y="2867488"/>
            <a:ext cx="3502372" cy="3520081"/>
          </a:xfrm>
          <a:prstGeom prst="can">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lumMod val="65000"/>
                  </a:schemeClr>
                </a:solidFill>
              </a:rPr>
              <a:t>50s – </a:t>
            </a:r>
            <a:r>
              <a:rPr lang="en-GB" sz="2000" b="1" dirty="0">
                <a:solidFill>
                  <a:schemeClr val="bg1">
                    <a:lumMod val="65000"/>
                  </a:schemeClr>
                </a:solidFill>
              </a:rPr>
              <a:t>45min</a:t>
            </a:r>
          </a:p>
          <a:p>
            <a:pPr algn="ctr"/>
            <a:r>
              <a:rPr lang="en-GB" sz="2000" b="1" dirty="0">
                <a:solidFill>
                  <a:schemeClr val="bg1">
                    <a:lumMod val="65000"/>
                  </a:schemeClr>
                </a:solidFill>
              </a:rPr>
              <a:t>+10% </a:t>
            </a:r>
            <a:r>
              <a:rPr lang="en-GB" sz="2000" dirty="0">
                <a:solidFill>
                  <a:schemeClr val="bg1">
                    <a:lumMod val="65000"/>
                  </a:schemeClr>
                </a:solidFill>
              </a:rPr>
              <a:t>on 2 CPUs</a:t>
            </a:r>
          </a:p>
          <a:p>
            <a:pPr algn="ctr"/>
            <a:endParaRPr lang="en-GB" sz="2400" dirty="0">
              <a:solidFill>
                <a:schemeClr val="tx1"/>
              </a:solidFill>
            </a:endParaRPr>
          </a:p>
          <a:p>
            <a:pPr algn="ctr"/>
            <a:r>
              <a:rPr lang="en-GB" sz="2400" dirty="0">
                <a:solidFill>
                  <a:schemeClr val="tx1"/>
                </a:solidFill>
              </a:rPr>
              <a:t>0.7s – </a:t>
            </a:r>
            <a:r>
              <a:rPr lang="en-GB" sz="2400" b="1" dirty="0">
                <a:solidFill>
                  <a:schemeClr val="tx1"/>
                </a:solidFill>
              </a:rPr>
              <a:t>34s</a:t>
            </a:r>
          </a:p>
          <a:p>
            <a:pPr algn="ctr"/>
            <a:r>
              <a:rPr lang="en-GB" sz="2400" b="1" dirty="0">
                <a:solidFill>
                  <a:schemeClr val="tx1"/>
                </a:solidFill>
              </a:rPr>
              <a:t>+0% </a:t>
            </a:r>
            <a:r>
              <a:rPr lang="en-GB" sz="2400" dirty="0">
                <a:solidFill>
                  <a:schemeClr val="tx1"/>
                </a:solidFill>
              </a:rPr>
              <a:t>on 2 CPUs</a:t>
            </a:r>
          </a:p>
        </p:txBody>
      </p:sp>
      <p:sp>
        <p:nvSpPr>
          <p:cNvPr id="7" name="Cylinder 6">
            <a:extLst>
              <a:ext uri="{FF2B5EF4-FFF2-40B4-BE49-F238E27FC236}">
                <a16:creationId xmlns:a16="http://schemas.microsoft.com/office/drawing/2014/main" id="{F492A999-EF78-17BB-8E91-66D69138BD6B}"/>
              </a:ext>
            </a:extLst>
          </p:cNvPr>
          <p:cNvSpPr/>
          <p:nvPr/>
        </p:nvSpPr>
        <p:spPr>
          <a:xfrm>
            <a:off x="8087966" y="2880868"/>
            <a:ext cx="3502372" cy="3506701"/>
          </a:xfrm>
          <a:prstGeom prst="can">
            <a:avLst/>
          </a:prstGeom>
          <a:solidFill>
            <a:srgbClr val="FF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a:p>
            <a:pPr algn="ctr"/>
            <a:r>
              <a:rPr lang="en-GB" sz="2000" dirty="0">
                <a:solidFill>
                  <a:schemeClr val="bg1">
                    <a:lumMod val="65000"/>
                  </a:schemeClr>
                </a:solidFill>
              </a:rPr>
              <a:t>1s – </a:t>
            </a:r>
            <a:r>
              <a:rPr lang="en-GB" sz="2000" b="1" dirty="0">
                <a:solidFill>
                  <a:schemeClr val="bg1">
                    <a:lumMod val="65000"/>
                  </a:schemeClr>
                </a:solidFill>
              </a:rPr>
              <a:t>3min</a:t>
            </a:r>
          </a:p>
          <a:p>
            <a:pPr algn="ctr"/>
            <a:r>
              <a:rPr lang="en-GB" sz="2000" b="1" dirty="0">
                <a:solidFill>
                  <a:schemeClr val="bg1">
                    <a:lumMod val="65000"/>
                  </a:schemeClr>
                </a:solidFill>
              </a:rPr>
              <a:t>+25% </a:t>
            </a:r>
            <a:r>
              <a:rPr lang="en-GB" sz="2000" dirty="0">
                <a:solidFill>
                  <a:schemeClr val="bg1">
                    <a:lumMod val="65000"/>
                  </a:schemeClr>
                </a:solidFill>
              </a:rPr>
              <a:t>on 2 CPUs</a:t>
            </a:r>
          </a:p>
          <a:p>
            <a:pPr algn="ctr"/>
            <a:endParaRPr lang="en-GB" sz="2400" dirty="0">
              <a:solidFill>
                <a:schemeClr val="tx1"/>
              </a:solidFill>
            </a:endParaRPr>
          </a:p>
          <a:p>
            <a:pPr algn="ctr"/>
            <a:r>
              <a:rPr lang="en-GB" sz="2400" dirty="0">
                <a:solidFill>
                  <a:schemeClr val="tx1"/>
                </a:solidFill>
              </a:rPr>
              <a:t>0.05s – </a:t>
            </a:r>
            <a:r>
              <a:rPr lang="en-GB" sz="2400" b="1" dirty="0">
                <a:solidFill>
                  <a:schemeClr val="tx1"/>
                </a:solidFill>
              </a:rPr>
              <a:t>23s</a:t>
            </a:r>
          </a:p>
          <a:p>
            <a:pPr algn="ctr"/>
            <a:r>
              <a:rPr lang="en-GB" sz="2400" b="1" dirty="0">
                <a:solidFill>
                  <a:schemeClr val="tx1"/>
                </a:solidFill>
              </a:rPr>
              <a:t>+50% </a:t>
            </a:r>
            <a:r>
              <a:rPr lang="en-GB" sz="2400" dirty="0">
                <a:solidFill>
                  <a:schemeClr val="tx1"/>
                </a:solidFill>
              </a:rPr>
              <a:t>on 2 CPUs</a:t>
            </a:r>
          </a:p>
          <a:p>
            <a:pPr algn="ctr"/>
            <a:endParaRPr lang="en-GB" sz="2400" dirty="0">
              <a:solidFill>
                <a:schemeClr val="tx1"/>
              </a:solidFill>
            </a:endParaRPr>
          </a:p>
        </p:txBody>
      </p:sp>
      <p:sp>
        <p:nvSpPr>
          <p:cNvPr id="8" name="Cylinder 7">
            <a:extLst>
              <a:ext uri="{FF2B5EF4-FFF2-40B4-BE49-F238E27FC236}">
                <a16:creationId xmlns:a16="http://schemas.microsoft.com/office/drawing/2014/main" id="{8A741AE2-E15C-2DEA-C365-2DC4F5C32497}"/>
              </a:ext>
            </a:extLst>
          </p:cNvPr>
          <p:cNvSpPr/>
          <p:nvPr/>
        </p:nvSpPr>
        <p:spPr>
          <a:xfrm>
            <a:off x="4304953" y="2881956"/>
            <a:ext cx="3502372" cy="3520081"/>
          </a:xfrm>
          <a:prstGeom prst="can">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a:p>
            <a:pPr algn="ctr"/>
            <a:r>
              <a:rPr lang="en-GB" sz="2000" dirty="0">
                <a:solidFill>
                  <a:schemeClr val="bg1">
                    <a:lumMod val="65000"/>
                  </a:schemeClr>
                </a:solidFill>
              </a:rPr>
              <a:t>1s – </a:t>
            </a:r>
            <a:r>
              <a:rPr lang="en-GB" sz="2000" b="1" dirty="0">
                <a:solidFill>
                  <a:schemeClr val="bg1">
                    <a:lumMod val="65000"/>
                  </a:schemeClr>
                </a:solidFill>
              </a:rPr>
              <a:t>24s</a:t>
            </a:r>
          </a:p>
          <a:p>
            <a:pPr algn="ctr"/>
            <a:r>
              <a:rPr lang="en-GB" sz="2000" b="1" dirty="0">
                <a:solidFill>
                  <a:schemeClr val="bg1">
                    <a:lumMod val="65000"/>
                  </a:schemeClr>
                </a:solidFill>
              </a:rPr>
              <a:t>+5% </a:t>
            </a:r>
            <a:r>
              <a:rPr lang="en-GB" sz="2000" dirty="0">
                <a:solidFill>
                  <a:schemeClr val="bg1">
                    <a:lumMod val="65000"/>
                  </a:schemeClr>
                </a:solidFill>
              </a:rPr>
              <a:t>on 2 CPUs</a:t>
            </a:r>
          </a:p>
          <a:p>
            <a:pPr algn="ctr"/>
            <a:endParaRPr lang="en-GB" sz="2400" dirty="0">
              <a:solidFill>
                <a:schemeClr val="tx1"/>
              </a:solidFill>
            </a:endParaRPr>
          </a:p>
          <a:p>
            <a:pPr algn="ctr"/>
            <a:r>
              <a:rPr lang="en-GB" sz="2400" dirty="0">
                <a:solidFill>
                  <a:schemeClr val="tx1"/>
                </a:solidFill>
              </a:rPr>
              <a:t>0.02s – </a:t>
            </a:r>
            <a:r>
              <a:rPr lang="en-GB" sz="2400" b="1" dirty="0">
                <a:solidFill>
                  <a:schemeClr val="tx1"/>
                </a:solidFill>
              </a:rPr>
              <a:t>22s</a:t>
            </a:r>
          </a:p>
          <a:p>
            <a:pPr algn="ctr"/>
            <a:r>
              <a:rPr lang="en-GB" sz="2400" b="1" dirty="0">
                <a:solidFill>
                  <a:schemeClr val="tx1"/>
                </a:solidFill>
              </a:rPr>
              <a:t>+40% </a:t>
            </a:r>
            <a:r>
              <a:rPr lang="en-GB" sz="2400" dirty="0">
                <a:solidFill>
                  <a:schemeClr val="tx1"/>
                </a:solidFill>
              </a:rPr>
              <a:t>on 2 CPUs</a:t>
            </a:r>
          </a:p>
          <a:p>
            <a:pPr algn="ctr"/>
            <a:endParaRPr lang="en-GB" sz="2400" dirty="0">
              <a:solidFill>
                <a:schemeClr val="tx1"/>
              </a:solidFill>
            </a:endParaRPr>
          </a:p>
        </p:txBody>
      </p:sp>
      <p:sp>
        <p:nvSpPr>
          <p:cNvPr id="19" name="Title 1">
            <a:extLst>
              <a:ext uri="{FF2B5EF4-FFF2-40B4-BE49-F238E27FC236}">
                <a16:creationId xmlns:a16="http://schemas.microsoft.com/office/drawing/2014/main" id="{9AB1ABDE-3F8A-69D7-9DCE-A84ADE3425AA}"/>
              </a:ext>
            </a:extLst>
          </p:cNvPr>
          <p:cNvSpPr txBox="1">
            <a:spLocks/>
          </p:cNvSpPr>
          <p:nvPr/>
        </p:nvSpPr>
        <p:spPr>
          <a:xfrm>
            <a:off x="1413419" y="2228604"/>
            <a:ext cx="1833346"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a:solidFill>
                  <a:srgbClr val="FFBE00"/>
                </a:solidFill>
              </a:rPr>
              <a:t>Legacy</a:t>
            </a:r>
            <a:endParaRPr lang="en-IT" dirty="0">
              <a:solidFill>
                <a:srgbClr val="FFBE00"/>
              </a:solidFill>
            </a:endParaRPr>
          </a:p>
        </p:txBody>
      </p:sp>
      <p:sp>
        <p:nvSpPr>
          <p:cNvPr id="20" name="Title 1">
            <a:extLst>
              <a:ext uri="{FF2B5EF4-FFF2-40B4-BE49-F238E27FC236}">
                <a16:creationId xmlns:a16="http://schemas.microsoft.com/office/drawing/2014/main" id="{313DF75F-1D53-B897-98A5-743B45B15155}"/>
              </a:ext>
            </a:extLst>
          </p:cNvPr>
          <p:cNvSpPr txBox="1">
            <a:spLocks/>
          </p:cNvSpPr>
          <p:nvPr/>
        </p:nvSpPr>
        <p:spPr>
          <a:xfrm>
            <a:off x="4363907" y="2228604"/>
            <a:ext cx="3384464"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err="1">
                <a:solidFill>
                  <a:schemeClr val="accent4">
                    <a:lumMod val="75000"/>
                  </a:schemeClr>
                </a:solidFill>
              </a:rPr>
              <a:t>IcedHops</a:t>
            </a:r>
            <a:endParaRPr lang="en-IT" dirty="0">
              <a:solidFill>
                <a:schemeClr val="accent4">
                  <a:lumMod val="90000"/>
                </a:schemeClr>
              </a:solidFill>
            </a:endParaRPr>
          </a:p>
        </p:txBody>
      </p:sp>
      <p:sp>
        <p:nvSpPr>
          <p:cNvPr id="21" name="TextBox 20">
            <a:extLst>
              <a:ext uri="{FF2B5EF4-FFF2-40B4-BE49-F238E27FC236}">
                <a16:creationId xmlns:a16="http://schemas.microsoft.com/office/drawing/2014/main" id="{A0CC5498-2071-806D-7831-000BA74DDFB7}"/>
              </a:ext>
            </a:extLst>
          </p:cNvPr>
          <p:cNvSpPr txBox="1"/>
          <p:nvPr/>
        </p:nvSpPr>
        <p:spPr>
          <a:xfrm>
            <a:off x="8799883" y="2238655"/>
            <a:ext cx="2078535" cy="646331"/>
          </a:xfrm>
          <a:prstGeom prst="rect">
            <a:avLst/>
          </a:prstGeom>
          <a:noFill/>
        </p:spPr>
        <p:txBody>
          <a:bodyPr wrap="square">
            <a:spAutoFit/>
          </a:bodyPr>
          <a:lstStyle/>
          <a:p>
            <a:pPr algn="ctr"/>
            <a:r>
              <a:rPr lang="en-GB" sz="3600" b="1" dirty="0">
                <a:solidFill>
                  <a:srgbClr val="78001A"/>
                </a:solidFill>
              </a:rPr>
              <a:t>delta-</a:t>
            </a:r>
            <a:r>
              <a:rPr lang="en-GB" sz="3600" b="1" dirty="0" err="1">
                <a:solidFill>
                  <a:srgbClr val="78001A"/>
                </a:solidFill>
              </a:rPr>
              <a:t>rs</a:t>
            </a:r>
            <a:endParaRPr lang="en-IT" sz="3600" b="1" dirty="0">
              <a:solidFill>
                <a:srgbClr val="78001A"/>
              </a:solidFill>
            </a:endParaRPr>
          </a:p>
        </p:txBody>
      </p:sp>
    </p:spTree>
    <p:extLst>
      <p:ext uri="{BB962C8B-B14F-4D97-AF65-F5344CB8AC3E}">
        <p14:creationId xmlns:p14="http://schemas.microsoft.com/office/powerpoint/2010/main" val="2887490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AE843-1A88-D15A-7FA9-D57368FD9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C9F9A-D681-43F6-FF47-DB7D25B2A7AA}"/>
              </a:ext>
            </a:extLst>
          </p:cNvPr>
          <p:cNvSpPr>
            <a:spLocks noGrp="1"/>
          </p:cNvSpPr>
          <p:nvPr>
            <p:ph type="title"/>
          </p:nvPr>
        </p:nvSpPr>
        <p:spPr/>
        <p:txBody>
          <a:bodyPr/>
          <a:lstStyle/>
          <a:p>
            <a:r>
              <a:rPr lang="en-GB" dirty="0"/>
              <a:t>T</a:t>
            </a:r>
            <a:r>
              <a:rPr lang="en-IT" dirty="0"/>
              <a:t>akeaways</a:t>
            </a:r>
          </a:p>
        </p:txBody>
      </p:sp>
      <p:sp>
        <p:nvSpPr>
          <p:cNvPr id="13" name="Slide Number Placeholder 12">
            <a:extLst>
              <a:ext uri="{FF2B5EF4-FFF2-40B4-BE49-F238E27FC236}">
                <a16:creationId xmlns:a16="http://schemas.microsoft.com/office/drawing/2014/main" id="{7FDD3096-8747-D09F-3809-AA7E92611629}"/>
              </a:ext>
            </a:extLst>
          </p:cNvPr>
          <p:cNvSpPr>
            <a:spLocks noGrp="1"/>
          </p:cNvSpPr>
          <p:nvPr>
            <p:ph type="sldNum" sz="quarter" idx="12"/>
          </p:nvPr>
        </p:nvSpPr>
        <p:spPr/>
        <p:txBody>
          <a:bodyPr/>
          <a:lstStyle/>
          <a:p>
            <a:fld id="{B716C8F4-20CD-364A-8A8E-DE130115B178}" type="slidenum">
              <a:rPr lang="sv-SE" smtClean="0"/>
              <a:t>16</a:t>
            </a:fld>
            <a:endParaRPr lang="sv-SE"/>
          </a:p>
        </p:txBody>
      </p:sp>
      <p:sp>
        <p:nvSpPr>
          <p:cNvPr id="5" name="Cylinder 4">
            <a:extLst>
              <a:ext uri="{FF2B5EF4-FFF2-40B4-BE49-F238E27FC236}">
                <a16:creationId xmlns:a16="http://schemas.microsoft.com/office/drawing/2014/main" id="{13A9892B-E333-EE0B-F408-0963F9B5D005}"/>
              </a:ext>
            </a:extLst>
          </p:cNvPr>
          <p:cNvSpPr/>
          <p:nvPr/>
        </p:nvSpPr>
        <p:spPr>
          <a:xfrm>
            <a:off x="600075" y="3571875"/>
            <a:ext cx="3502372" cy="2815694"/>
          </a:xfrm>
          <a:prstGeom prst="can">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Slowest </a:t>
            </a:r>
            <a:r>
              <a:rPr lang="en-GB" sz="2400" dirty="0">
                <a:solidFill>
                  <a:schemeClr val="tx1"/>
                </a:solidFill>
              </a:rPr>
              <a:t>in </a:t>
            </a:r>
            <a:r>
              <a:rPr lang="en-GB" sz="2400" b="1" dirty="0">
                <a:solidFill>
                  <a:schemeClr val="tx1"/>
                </a:solidFill>
              </a:rPr>
              <a:t>100% </a:t>
            </a:r>
            <a:r>
              <a:rPr lang="en-GB" sz="2400" dirty="0">
                <a:solidFill>
                  <a:schemeClr val="tx1"/>
                </a:solidFill>
              </a:rPr>
              <a:t>tests</a:t>
            </a:r>
          </a:p>
        </p:txBody>
      </p:sp>
      <p:sp>
        <p:nvSpPr>
          <p:cNvPr id="7" name="Cylinder 6">
            <a:extLst>
              <a:ext uri="{FF2B5EF4-FFF2-40B4-BE49-F238E27FC236}">
                <a16:creationId xmlns:a16="http://schemas.microsoft.com/office/drawing/2014/main" id="{872FC8C7-664F-D9DE-0B45-6CEA4E5768F9}"/>
              </a:ext>
            </a:extLst>
          </p:cNvPr>
          <p:cNvSpPr/>
          <p:nvPr/>
        </p:nvSpPr>
        <p:spPr>
          <a:xfrm>
            <a:off x="8087966" y="2581154"/>
            <a:ext cx="3502372" cy="3806415"/>
          </a:xfrm>
          <a:prstGeom prst="can">
            <a:avLst/>
          </a:prstGeom>
          <a:solidFill>
            <a:srgbClr val="FF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6-40x</a:t>
            </a:r>
            <a:r>
              <a:rPr lang="en-GB" sz="2400" dirty="0">
                <a:solidFill>
                  <a:schemeClr val="tx1"/>
                </a:solidFill>
              </a:rPr>
              <a:t> write</a:t>
            </a:r>
          </a:p>
          <a:p>
            <a:pPr algn="ctr"/>
            <a:r>
              <a:rPr lang="en-GB" sz="2400" b="1" dirty="0">
                <a:solidFill>
                  <a:schemeClr val="tx1"/>
                </a:solidFill>
              </a:rPr>
              <a:t>45%-40x </a:t>
            </a:r>
            <a:r>
              <a:rPr lang="en-GB" sz="2400" dirty="0">
                <a:solidFill>
                  <a:schemeClr val="tx1"/>
                </a:solidFill>
              </a:rPr>
              <a:t>read</a:t>
            </a:r>
          </a:p>
          <a:p>
            <a:pPr algn="ctr"/>
            <a:endParaRPr lang="en-GB" sz="2400" dirty="0">
              <a:solidFill>
                <a:schemeClr val="tx1"/>
              </a:solidFill>
            </a:endParaRPr>
          </a:p>
          <a:p>
            <a:pPr algn="ctr"/>
            <a:r>
              <a:rPr lang="en-GB" sz="2400" dirty="0">
                <a:solidFill>
                  <a:schemeClr val="tx1"/>
                </a:solidFill>
              </a:rPr>
              <a:t>Best </a:t>
            </a:r>
            <a:r>
              <a:rPr lang="en-GB" sz="2400" b="1" dirty="0">
                <a:solidFill>
                  <a:schemeClr val="tx1"/>
                </a:solidFill>
              </a:rPr>
              <a:t>multi-core</a:t>
            </a:r>
            <a:r>
              <a:rPr lang="en-GB" sz="2400" dirty="0">
                <a:solidFill>
                  <a:schemeClr val="tx1"/>
                </a:solidFill>
              </a:rPr>
              <a:t> </a:t>
            </a:r>
          </a:p>
          <a:p>
            <a:pPr algn="ctr"/>
            <a:r>
              <a:rPr lang="en-GB" sz="2400" dirty="0">
                <a:solidFill>
                  <a:schemeClr val="tx1"/>
                </a:solidFill>
              </a:rPr>
              <a:t>scalability</a:t>
            </a:r>
          </a:p>
        </p:txBody>
      </p:sp>
      <p:sp>
        <p:nvSpPr>
          <p:cNvPr id="8" name="Cylinder 7">
            <a:extLst>
              <a:ext uri="{FF2B5EF4-FFF2-40B4-BE49-F238E27FC236}">
                <a16:creationId xmlns:a16="http://schemas.microsoft.com/office/drawing/2014/main" id="{A5AE8F67-9952-864C-075D-8E52084A9EA5}"/>
              </a:ext>
            </a:extLst>
          </p:cNvPr>
          <p:cNvSpPr/>
          <p:nvPr/>
        </p:nvSpPr>
        <p:spPr>
          <a:xfrm>
            <a:off x="4304953" y="1469985"/>
            <a:ext cx="3502372" cy="4932053"/>
          </a:xfrm>
          <a:prstGeom prst="can">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40-140x</a:t>
            </a:r>
            <a:r>
              <a:rPr lang="en-GB" sz="2400" dirty="0">
                <a:solidFill>
                  <a:schemeClr val="tx1"/>
                </a:solidFill>
              </a:rPr>
              <a:t> write</a:t>
            </a:r>
          </a:p>
          <a:p>
            <a:pPr algn="ctr"/>
            <a:r>
              <a:rPr lang="en-GB" sz="2400" b="1" dirty="0">
                <a:solidFill>
                  <a:schemeClr val="tx1"/>
                </a:solidFill>
              </a:rPr>
              <a:t>55%-60x </a:t>
            </a:r>
            <a:r>
              <a:rPr lang="en-GB" sz="2400" dirty="0">
                <a:solidFill>
                  <a:schemeClr val="tx1"/>
                </a:solidFill>
              </a:rPr>
              <a:t>read</a:t>
            </a:r>
          </a:p>
          <a:p>
            <a:pPr algn="ctr"/>
            <a:endParaRPr lang="en-GB" sz="2400" dirty="0">
              <a:solidFill>
                <a:schemeClr val="tx1"/>
              </a:solidFill>
            </a:endParaRPr>
          </a:p>
          <a:p>
            <a:pPr algn="ctr"/>
            <a:r>
              <a:rPr lang="en-GB" sz="2400" dirty="0">
                <a:solidFill>
                  <a:schemeClr val="tx1"/>
                </a:solidFill>
              </a:rPr>
              <a:t>Best in </a:t>
            </a:r>
            <a:r>
              <a:rPr lang="en-GB" sz="2400" b="1" dirty="0">
                <a:solidFill>
                  <a:schemeClr val="tx1"/>
                </a:solidFill>
              </a:rPr>
              <a:t>88%</a:t>
            </a:r>
            <a:r>
              <a:rPr lang="en-GB" sz="2400" dirty="0">
                <a:solidFill>
                  <a:schemeClr val="tx1"/>
                </a:solidFill>
              </a:rPr>
              <a:t> tests</a:t>
            </a:r>
          </a:p>
        </p:txBody>
      </p:sp>
      <p:sp>
        <p:nvSpPr>
          <p:cNvPr id="3" name="Title 1">
            <a:extLst>
              <a:ext uri="{FF2B5EF4-FFF2-40B4-BE49-F238E27FC236}">
                <a16:creationId xmlns:a16="http://schemas.microsoft.com/office/drawing/2014/main" id="{F42EDA4B-29EC-915E-60C0-C5F1C420C659}"/>
              </a:ext>
            </a:extLst>
          </p:cNvPr>
          <p:cNvSpPr txBox="1">
            <a:spLocks/>
          </p:cNvSpPr>
          <p:nvPr/>
        </p:nvSpPr>
        <p:spPr>
          <a:xfrm>
            <a:off x="1414614" y="2906888"/>
            <a:ext cx="1833346"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a:solidFill>
                  <a:srgbClr val="FFBE00"/>
                </a:solidFill>
              </a:rPr>
              <a:t>Legacy</a:t>
            </a:r>
            <a:endParaRPr lang="en-IT" dirty="0">
              <a:solidFill>
                <a:srgbClr val="FFBE00"/>
              </a:solidFill>
            </a:endParaRPr>
          </a:p>
        </p:txBody>
      </p:sp>
      <p:sp>
        <p:nvSpPr>
          <p:cNvPr id="6" name="Title 1">
            <a:extLst>
              <a:ext uri="{FF2B5EF4-FFF2-40B4-BE49-F238E27FC236}">
                <a16:creationId xmlns:a16="http://schemas.microsoft.com/office/drawing/2014/main" id="{A4176CA0-7539-F743-F092-4FD28A32C718}"/>
              </a:ext>
            </a:extLst>
          </p:cNvPr>
          <p:cNvSpPr txBox="1">
            <a:spLocks/>
          </p:cNvSpPr>
          <p:nvPr/>
        </p:nvSpPr>
        <p:spPr>
          <a:xfrm>
            <a:off x="4304953" y="849447"/>
            <a:ext cx="3384464"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ctr"/>
            <a:r>
              <a:rPr lang="en-GB" dirty="0" err="1">
                <a:solidFill>
                  <a:schemeClr val="accent4">
                    <a:lumMod val="75000"/>
                  </a:schemeClr>
                </a:solidFill>
              </a:rPr>
              <a:t>IcedHops</a:t>
            </a:r>
            <a:endParaRPr lang="en-IT" dirty="0">
              <a:solidFill>
                <a:schemeClr val="accent4">
                  <a:lumMod val="90000"/>
                </a:schemeClr>
              </a:solidFill>
            </a:endParaRPr>
          </a:p>
        </p:txBody>
      </p:sp>
      <p:sp>
        <p:nvSpPr>
          <p:cNvPr id="10" name="TextBox 9">
            <a:extLst>
              <a:ext uri="{FF2B5EF4-FFF2-40B4-BE49-F238E27FC236}">
                <a16:creationId xmlns:a16="http://schemas.microsoft.com/office/drawing/2014/main" id="{8E9D7A72-38C8-0CF1-7A06-02BF7374ED68}"/>
              </a:ext>
            </a:extLst>
          </p:cNvPr>
          <p:cNvSpPr txBox="1"/>
          <p:nvPr/>
        </p:nvSpPr>
        <p:spPr>
          <a:xfrm>
            <a:off x="8799884" y="1971628"/>
            <a:ext cx="2078535" cy="646331"/>
          </a:xfrm>
          <a:prstGeom prst="rect">
            <a:avLst/>
          </a:prstGeom>
          <a:noFill/>
        </p:spPr>
        <p:txBody>
          <a:bodyPr wrap="square">
            <a:spAutoFit/>
          </a:bodyPr>
          <a:lstStyle/>
          <a:p>
            <a:pPr algn="ctr"/>
            <a:r>
              <a:rPr lang="en-GB" sz="3600" b="1" dirty="0">
                <a:solidFill>
                  <a:srgbClr val="78001A"/>
                </a:solidFill>
              </a:rPr>
              <a:t>delta-</a:t>
            </a:r>
            <a:r>
              <a:rPr lang="en-GB" sz="3600" b="1" dirty="0" err="1">
                <a:solidFill>
                  <a:srgbClr val="78001A"/>
                </a:solidFill>
              </a:rPr>
              <a:t>rs</a:t>
            </a:r>
            <a:endParaRPr lang="en-IT" sz="3600" b="1" dirty="0">
              <a:solidFill>
                <a:srgbClr val="78001A"/>
              </a:solidFill>
            </a:endParaRPr>
          </a:p>
        </p:txBody>
      </p:sp>
    </p:spTree>
    <p:extLst>
      <p:ext uri="{BB962C8B-B14F-4D97-AF65-F5344CB8AC3E}">
        <p14:creationId xmlns:p14="http://schemas.microsoft.com/office/powerpoint/2010/main" val="3355648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281D2-DDAD-FB4A-A816-6F6ADA0EB50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2A7AF54-CE7E-120A-181D-BB53C2225E38}"/>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2354AC19-2F2E-BB39-E442-AE4B2064A6D5}"/>
              </a:ext>
            </a:extLst>
          </p:cNvPr>
          <p:cNvSpPr>
            <a:spLocks noGrp="1"/>
          </p:cNvSpPr>
          <p:nvPr>
            <p:ph idx="1"/>
          </p:nvPr>
        </p:nvSpPr>
        <p:spPr>
          <a:xfrm>
            <a:off x="600075" y="1872344"/>
            <a:ext cx="5495925" cy="4453808"/>
          </a:xfrm>
        </p:spPr>
        <p:txBody>
          <a:bodyPr/>
          <a:lstStyle/>
          <a:p>
            <a:r>
              <a:rPr lang="en-GB" sz="2800" b="1" dirty="0"/>
              <a:t>RQ1:</a:t>
            </a:r>
            <a:r>
              <a:rPr lang="en-GB" sz="2800" dirty="0"/>
              <a:t> possible to integrate </a:t>
            </a:r>
            <a:r>
              <a:rPr lang="en-GB" sz="2800" b="1" dirty="0" err="1">
                <a:solidFill>
                  <a:schemeClr val="accent4">
                    <a:lumMod val="75000"/>
                  </a:schemeClr>
                </a:solidFill>
              </a:rPr>
              <a:t>IcedHops</a:t>
            </a:r>
            <a:r>
              <a:rPr lang="en-GB" sz="2800" dirty="0"/>
              <a:t>?</a:t>
            </a:r>
          </a:p>
        </p:txBody>
      </p:sp>
      <p:sp>
        <p:nvSpPr>
          <p:cNvPr id="11" name="Slide Number Placeholder 10">
            <a:extLst>
              <a:ext uri="{FF2B5EF4-FFF2-40B4-BE49-F238E27FC236}">
                <a16:creationId xmlns:a16="http://schemas.microsoft.com/office/drawing/2014/main" id="{7231FFF6-0EE0-9F41-96C9-98A8F2C01C5E}"/>
              </a:ext>
            </a:extLst>
          </p:cNvPr>
          <p:cNvSpPr>
            <a:spLocks noGrp="1"/>
          </p:cNvSpPr>
          <p:nvPr>
            <p:ph type="sldNum" sz="quarter" idx="12"/>
          </p:nvPr>
        </p:nvSpPr>
        <p:spPr/>
        <p:txBody>
          <a:bodyPr/>
          <a:lstStyle/>
          <a:p>
            <a:fld id="{B716C8F4-20CD-364A-8A8E-DE130115B178}" type="slidenum">
              <a:rPr lang="sv-SE" smtClean="0"/>
              <a:pPr/>
              <a:t>17</a:t>
            </a:fld>
            <a:endParaRPr lang="sv-SE"/>
          </a:p>
        </p:txBody>
      </p:sp>
      <p:grpSp>
        <p:nvGrpSpPr>
          <p:cNvPr id="3" name="Group 2">
            <a:extLst>
              <a:ext uri="{FF2B5EF4-FFF2-40B4-BE49-F238E27FC236}">
                <a16:creationId xmlns:a16="http://schemas.microsoft.com/office/drawing/2014/main" id="{CABD012C-59E5-6534-B5A8-62CC67F85C6B}"/>
              </a:ext>
            </a:extLst>
          </p:cNvPr>
          <p:cNvGrpSpPr/>
          <p:nvPr/>
        </p:nvGrpSpPr>
        <p:grpSpPr>
          <a:xfrm>
            <a:off x="6414705" y="1878909"/>
            <a:ext cx="4696992" cy="3757962"/>
            <a:chOff x="1084453" y="2206435"/>
            <a:chExt cx="4830572" cy="3938621"/>
          </a:xfrm>
        </p:grpSpPr>
        <p:pic>
          <p:nvPicPr>
            <p:cNvPr id="4" name="Content Placeholder 5" descr="A diagram of a computer process&#10;&#10;AI-generated content may be incorrect.">
              <a:extLst>
                <a:ext uri="{FF2B5EF4-FFF2-40B4-BE49-F238E27FC236}">
                  <a16:creationId xmlns:a16="http://schemas.microsoft.com/office/drawing/2014/main" id="{59232110-3729-E1E8-E452-B58343FCC480}"/>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5" name="Rectangle 4">
              <a:extLst>
                <a:ext uri="{FF2B5EF4-FFF2-40B4-BE49-F238E27FC236}">
                  <a16:creationId xmlns:a16="http://schemas.microsoft.com/office/drawing/2014/main" id="{109B7707-F2CC-8C89-37EE-2D85BE3F8402}"/>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24002731-B4B1-1693-70B7-D26D98B8F912}"/>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9" name="Rectangle 8">
              <a:extLst>
                <a:ext uri="{FF2B5EF4-FFF2-40B4-BE49-F238E27FC236}">
                  <a16:creationId xmlns:a16="http://schemas.microsoft.com/office/drawing/2014/main" id="{7F1044BF-2D63-A181-674C-49CCEB192452}"/>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Rectangle 9">
              <a:extLst>
                <a:ext uri="{FF2B5EF4-FFF2-40B4-BE49-F238E27FC236}">
                  <a16:creationId xmlns:a16="http://schemas.microsoft.com/office/drawing/2014/main" id="{D6CB5EBC-6A92-5FC7-794A-F79185359221}"/>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2" name="Rectangle 11">
              <a:extLst>
                <a:ext uri="{FF2B5EF4-FFF2-40B4-BE49-F238E27FC236}">
                  <a16:creationId xmlns:a16="http://schemas.microsoft.com/office/drawing/2014/main" id="{DA8AE083-1186-BA38-3027-9B94AB2DE7F2}"/>
                </a:ext>
              </a:extLst>
            </p:cNvPr>
            <p:cNvSpPr/>
            <p:nvPr/>
          </p:nvSpPr>
          <p:spPr>
            <a:xfrm>
              <a:off x="1243352" y="4979163"/>
              <a:ext cx="4383256"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3" name="Rectangle 12">
              <a:extLst>
                <a:ext uri="{FF2B5EF4-FFF2-40B4-BE49-F238E27FC236}">
                  <a16:creationId xmlns:a16="http://schemas.microsoft.com/office/drawing/2014/main" id="{D40F2287-61C0-14C5-08D1-991E5FC8CC08}"/>
                </a:ext>
              </a:extLst>
            </p:cNvPr>
            <p:cNvSpPr/>
            <p:nvPr/>
          </p:nvSpPr>
          <p:spPr>
            <a:xfrm>
              <a:off x="1242482" y="3093169"/>
              <a:ext cx="4383256" cy="397553"/>
            </a:xfrm>
            <a:prstGeom prst="rect">
              <a:avLst/>
            </a:prstGeom>
            <a:solidFill>
              <a:schemeClr val="bg2">
                <a:lumMod val="50000"/>
                <a:alpha val="278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86A58"/>
                </a:solidFill>
              </a:endParaRPr>
            </a:p>
          </p:txBody>
        </p:sp>
        <p:sp>
          <p:nvSpPr>
            <p:cNvPr id="14" name="Rectangle 13">
              <a:extLst>
                <a:ext uri="{FF2B5EF4-FFF2-40B4-BE49-F238E27FC236}">
                  <a16:creationId xmlns:a16="http://schemas.microsoft.com/office/drawing/2014/main" id="{8238E544-60FA-6E9D-B29C-22A014167EFB}"/>
                </a:ext>
              </a:extLst>
            </p:cNvPr>
            <p:cNvSpPr/>
            <p:nvPr/>
          </p:nvSpPr>
          <p:spPr>
            <a:xfrm>
              <a:off x="3956072" y="3721013"/>
              <a:ext cx="1697968" cy="397553"/>
            </a:xfrm>
            <a:prstGeom prst="rect">
              <a:avLst/>
            </a:prstGeom>
            <a:solidFill>
              <a:srgbClr val="00206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grpSp>
    </p:spTree>
    <p:extLst>
      <p:ext uri="{BB962C8B-B14F-4D97-AF65-F5344CB8AC3E}">
        <p14:creationId xmlns:p14="http://schemas.microsoft.com/office/powerpoint/2010/main" val="1040056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2F4C-6F46-5E62-CA2E-D795EC7AD7F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2F6D131-EF16-765A-48C0-0FDE293E7426}"/>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F88C389A-CF19-B040-4BB7-88EB989B5BAC}"/>
              </a:ext>
            </a:extLst>
          </p:cNvPr>
          <p:cNvSpPr>
            <a:spLocks noGrp="1"/>
          </p:cNvSpPr>
          <p:nvPr>
            <p:ph idx="1"/>
          </p:nvPr>
        </p:nvSpPr>
        <p:spPr>
          <a:xfrm>
            <a:off x="600075" y="1872344"/>
            <a:ext cx="5495925" cy="4453808"/>
          </a:xfrm>
        </p:spPr>
        <p:txBody>
          <a:bodyPr/>
          <a:lstStyle/>
          <a:p>
            <a:r>
              <a:rPr lang="en-GB" sz="2800" b="1" dirty="0"/>
              <a:t>RQ1:</a:t>
            </a:r>
            <a:r>
              <a:rPr lang="en-GB" sz="2800" dirty="0"/>
              <a:t> possible to integrate </a:t>
            </a:r>
            <a:r>
              <a:rPr lang="en-GB" sz="2800" b="1" dirty="0" err="1">
                <a:solidFill>
                  <a:schemeClr val="accent4">
                    <a:lumMod val="75000"/>
                  </a:schemeClr>
                </a:solidFill>
              </a:rPr>
              <a:t>IcedHops</a:t>
            </a:r>
            <a:r>
              <a:rPr lang="en-GB" sz="2800" dirty="0"/>
              <a:t>?</a:t>
            </a:r>
          </a:p>
        </p:txBody>
      </p:sp>
      <p:sp>
        <p:nvSpPr>
          <p:cNvPr id="11" name="Slide Number Placeholder 10">
            <a:extLst>
              <a:ext uri="{FF2B5EF4-FFF2-40B4-BE49-F238E27FC236}">
                <a16:creationId xmlns:a16="http://schemas.microsoft.com/office/drawing/2014/main" id="{39445339-2A06-2A70-B952-367E68A89D89}"/>
              </a:ext>
            </a:extLst>
          </p:cNvPr>
          <p:cNvSpPr>
            <a:spLocks noGrp="1"/>
          </p:cNvSpPr>
          <p:nvPr>
            <p:ph type="sldNum" sz="quarter" idx="12"/>
          </p:nvPr>
        </p:nvSpPr>
        <p:spPr/>
        <p:txBody>
          <a:bodyPr/>
          <a:lstStyle/>
          <a:p>
            <a:fld id="{B716C8F4-20CD-364A-8A8E-DE130115B178}" type="slidenum">
              <a:rPr lang="sv-SE" smtClean="0"/>
              <a:pPr/>
              <a:t>18</a:t>
            </a:fld>
            <a:endParaRPr lang="sv-SE"/>
          </a:p>
        </p:txBody>
      </p:sp>
      <p:pic>
        <p:nvPicPr>
          <p:cNvPr id="15" name="Picture 14">
            <a:extLst>
              <a:ext uri="{FF2B5EF4-FFF2-40B4-BE49-F238E27FC236}">
                <a16:creationId xmlns:a16="http://schemas.microsoft.com/office/drawing/2014/main" id="{65C894C0-1952-4FF6-E229-83960F2A9BE9}"/>
              </a:ext>
            </a:extLst>
          </p:cNvPr>
          <p:cNvPicPr>
            <a:picLocks noChangeAspect="1"/>
          </p:cNvPicPr>
          <p:nvPr/>
        </p:nvPicPr>
        <p:blipFill>
          <a:blip r:embed="rId3"/>
          <a:stretch/>
        </p:blipFill>
        <p:spPr>
          <a:xfrm>
            <a:off x="5301205" y="3806647"/>
            <a:ext cx="6299898" cy="2346711"/>
          </a:xfrm>
          <a:prstGeom prst="rect">
            <a:avLst/>
          </a:prstGeom>
          <a:noFill/>
        </p:spPr>
      </p:pic>
      <p:pic>
        <p:nvPicPr>
          <p:cNvPr id="16" name="Picture 15">
            <a:extLst>
              <a:ext uri="{FF2B5EF4-FFF2-40B4-BE49-F238E27FC236}">
                <a16:creationId xmlns:a16="http://schemas.microsoft.com/office/drawing/2014/main" id="{C13E93D1-818D-0BA6-A365-8B666D4C5D38}"/>
              </a:ext>
            </a:extLst>
          </p:cNvPr>
          <p:cNvPicPr>
            <a:picLocks noChangeAspect="1"/>
          </p:cNvPicPr>
          <p:nvPr/>
        </p:nvPicPr>
        <p:blipFill>
          <a:blip r:embed="rId4"/>
          <a:stretch/>
        </p:blipFill>
        <p:spPr>
          <a:xfrm>
            <a:off x="5302853" y="1095632"/>
            <a:ext cx="6278000" cy="2573980"/>
          </a:xfrm>
          <a:prstGeom prst="rect">
            <a:avLst/>
          </a:prstGeom>
          <a:noFill/>
        </p:spPr>
      </p:pic>
    </p:spTree>
    <p:extLst>
      <p:ext uri="{BB962C8B-B14F-4D97-AF65-F5344CB8AC3E}">
        <p14:creationId xmlns:p14="http://schemas.microsoft.com/office/powerpoint/2010/main" val="3022742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0BEDC-9028-56AC-64DC-FD67CAE3431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E1E6DE-0BD8-CA9A-21FF-90C26C4E44BE}"/>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E58B78AF-C5BE-9240-1695-FE9B4F5692BE}"/>
              </a:ext>
            </a:extLst>
          </p:cNvPr>
          <p:cNvSpPr>
            <a:spLocks noGrp="1"/>
          </p:cNvSpPr>
          <p:nvPr>
            <p:ph sz="half" idx="1"/>
          </p:nvPr>
        </p:nvSpPr>
        <p:spPr>
          <a:xfrm>
            <a:off x="611651" y="1927472"/>
            <a:ext cx="4929982" cy="4046300"/>
          </a:xfrm>
        </p:spPr>
        <p:txBody>
          <a:bodyPr/>
          <a:lstStyle/>
          <a:p>
            <a:pPr marL="0" indent="0">
              <a:buNone/>
            </a:pPr>
            <a:r>
              <a:rPr lang="en-GB" sz="2800" dirty="0"/>
              <a:t>Differences in </a:t>
            </a:r>
            <a:r>
              <a:rPr lang="en-GB" sz="2800" b="1" dirty="0">
                <a:solidFill>
                  <a:schemeClr val="accent1"/>
                </a:solidFill>
              </a:rPr>
              <a:t>read and write </a:t>
            </a:r>
            <a:r>
              <a:rPr lang="en-GB" sz="2800" b="1" dirty="0">
                <a:solidFill>
                  <a:schemeClr val="accent2"/>
                </a:solidFill>
              </a:rPr>
              <a:t>latency</a:t>
            </a:r>
            <a:r>
              <a:rPr lang="en-GB" sz="2800" dirty="0"/>
              <a:t> </a:t>
            </a:r>
            <a:r>
              <a:rPr lang="en-GB" sz="2800" b="1" dirty="0">
                <a:solidFill>
                  <a:schemeClr val="accent2"/>
                </a:solidFill>
              </a:rPr>
              <a:t>and</a:t>
            </a:r>
            <a:r>
              <a:rPr lang="en-GB" sz="2800" dirty="0"/>
              <a:t> </a:t>
            </a:r>
            <a:r>
              <a:rPr lang="en-GB" sz="2800" b="1" dirty="0">
                <a:solidFill>
                  <a:schemeClr val="accent2"/>
                </a:solidFill>
              </a:rPr>
              <a:t>throughput</a:t>
            </a:r>
            <a:r>
              <a:rPr lang="en-GB" sz="2800" dirty="0"/>
              <a:t> between:</a:t>
            </a:r>
          </a:p>
          <a:p>
            <a:r>
              <a:rPr lang="en-GB" sz="2800" b="1" dirty="0"/>
              <a:t>RQ2:</a:t>
            </a:r>
            <a:r>
              <a:rPr lang="en-GB" sz="2800" dirty="0"/>
              <a:t>  </a:t>
            </a:r>
            <a:r>
              <a:rPr lang="en-GB" sz="2800" b="1" dirty="0">
                <a:solidFill>
                  <a:srgbClr val="FFBE00"/>
                </a:solidFill>
              </a:rPr>
              <a:t>legacy system </a:t>
            </a:r>
            <a:r>
              <a:rPr lang="en-GB" sz="2800" dirty="0"/>
              <a:t>and </a:t>
            </a:r>
            <a:r>
              <a:rPr lang="en-GB" sz="2800" b="1" dirty="0" err="1">
                <a:solidFill>
                  <a:schemeClr val="accent4">
                    <a:lumMod val="75000"/>
                  </a:schemeClr>
                </a:solidFill>
              </a:rPr>
              <a:t>IcedHops</a:t>
            </a:r>
            <a:r>
              <a:rPr lang="en-GB" sz="2800" dirty="0"/>
              <a:t>.</a:t>
            </a:r>
            <a:endParaRPr lang="en-GB" sz="2800" b="1" dirty="0">
              <a:solidFill>
                <a:schemeClr val="accent4">
                  <a:lumMod val="75000"/>
                </a:schemeClr>
              </a:solidFill>
            </a:endParaRPr>
          </a:p>
          <a:p>
            <a:r>
              <a:rPr lang="en-GB" sz="2600" dirty="0"/>
              <a:t>RQ3: </a:t>
            </a:r>
            <a:r>
              <a:rPr lang="en-GB" sz="2600" dirty="0" err="1"/>
              <a:t>IcedHops</a:t>
            </a:r>
            <a:r>
              <a:rPr lang="en-GB" sz="2600" dirty="0"/>
              <a:t> and the </a:t>
            </a:r>
            <a:br>
              <a:rPr lang="en-GB" sz="2600" dirty="0"/>
            </a:br>
            <a:r>
              <a:rPr lang="en-GB" sz="2600" dirty="0"/>
              <a:t>delta-</a:t>
            </a:r>
            <a:r>
              <a:rPr lang="en-GB" sz="2600" dirty="0" err="1"/>
              <a:t>rs</a:t>
            </a:r>
            <a:r>
              <a:rPr lang="en-GB" sz="2600" dirty="0"/>
              <a:t> system</a:t>
            </a:r>
            <a:r>
              <a:rPr lang="en-GB" sz="2400" dirty="0"/>
              <a:t>.</a:t>
            </a:r>
            <a:endParaRPr lang="en-IT" sz="2600" dirty="0"/>
          </a:p>
        </p:txBody>
      </p:sp>
      <p:sp>
        <p:nvSpPr>
          <p:cNvPr id="3" name="Content Placeholder 2">
            <a:extLst>
              <a:ext uri="{FF2B5EF4-FFF2-40B4-BE49-F238E27FC236}">
                <a16:creationId xmlns:a16="http://schemas.microsoft.com/office/drawing/2014/main" id="{0E63DB7F-0BA1-E049-189B-B3034FD2F7BC}"/>
              </a:ext>
            </a:extLst>
          </p:cNvPr>
          <p:cNvSpPr>
            <a:spLocks noGrp="1"/>
          </p:cNvSpPr>
          <p:nvPr>
            <p:ph sz="half" idx="13"/>
          </p:nvPr>
        </p:nvSpPr>
        <p:spPr>
          <a:xfrm>
            <a:off x="6275388" y="1927472"/>
            <a:ext cx="5505881" cy="4254531"/>
          </a:xfrm>
        </p:spPr>
        <p:txBody>
          <a:bodyPr/>
          <a:lstStyle/>
          <a:p>
            <a:r>
              <a:rPr lang="en-GB" sz="2800" dirty="0" err="1"/>
              <a:t>IcedHops</a:t>
            </a:r>
            <a:r>
              <a:rPr lang="en-GB" sz="2800" dirty="0"/>
              <a:t> fulfils all the system requirements.</a:t>
            </a:r>
          </a:p>
          <a:p>
            <a:r>
              <a:rPr lang="en-GB" sz="2800" dirty="0"/>
              <a:t>This solution can be preferred over the legacy system.</a:t>
            </a:r>
            <a:endParaRPr lang="en-IT" sz="2800" b="1" dirty="0"/>
          </a:p>
        </p:txBody>
      </p:sp>
      <p:sp>
        <p:nvSpPr>
          <p:cNvPr id="11" name="Slide Number Placeholder 10">
            <a:extLst>
              <a:ext uri="{FF2B5EF4-FFF2-40B4-BE49-F238E27FC236}">
                <a16:creationId xmlns:a16="http://schemas.microsoft.com/office/drawing/2014/main" id="{1203D995-2ED1-AF8A-0CF5-0B2C6BDF4FE3}"/>
              </a:ext>
            </a:extLst>
          </p:cNvPr>
          <p:cNvSpPr>
            <a:spLocks noGrp="1"/>
          </p:cNvSpPr>
          <p:nvPr>
            <p:ph type="sldNum" sz="quarter" idx="12"/>
          </p:nvPr>
        </p:nvSpPr>
        <p:spPr/>
        <p:txBody>
          <a:bodyPr/>
          <a:lstStyle/>
          <a:p>
            <a:fld id="{B716C8F4-20CD-364A-8A8E-DE130115B178}" type="slidenum">
              <a:rPr lang="sv-SE" smtClean="0"/>
              <a:pPr/>
              <a:t>19</a:t>
            </a:fld>
            <a:endParaRPr lang="sv-SE"/>
          </a:p>
        </p:txBody>
      </p:sp>
      <p:sp>
        <p:nvSpPr>
          <p:cNvPr id="5" name="Title 7">
            <a:extLst>
              <a:ext uri="{FF2B5EF4-FFF2-40B4-BE49-F238E27FC236}">
                <a16:creationId xmlns:a16="http://schemas.microsoft.com/office/drawing/2014/main" id="{8F03CA85-67D5-ED2C-9CF1-02689D77D33D}"/>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IT" dirty="0">
                <a:solidFill>
                  <a:schemeClr val="bg1"/>
                </a:solidFill>
              </a:rPr>
              <a:t>Conclusions</a:t>
            </a:r>
          </a:p>
        </p:txBody>
      </p:sp>
    </p:spTree>
    <p:extLst>
      <p:ext uri="{BB962C8B-B14F-4D97-AF65-F5344CB8AC3E}">
        <p14:creationId xmlns:p14="http://schemas.microsoft.com/office/powerpoint/2010/main" val="49333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a:t>
            </a:r>
            <a:r>
              <a:rPr lang="en-US" dirty="0" err="1"/>
              <a:t>lakehouse</a:t>
            </a:r>
            <a:r>
              <a:rPr lang="en-US" dirty="0"/>
              <a:t>?</a:t>
            </a:r>
          </a:p>
        </p:txBody>
      </p:sp>
      <p:pic>
        <p:nvPicPr>
          <p:cNvPr id="6" name="Content Placeholder 5" descr="A diagram of a computer process&#10;&#10;AI-generated content may be incorrect.">
            <a:extLst>
              <a:ext uri="{FF2B5EF4-FFF2-40B4-BE49-F238E27FC236}">
                <a16:creationId xmlns:a16="http://schemas.microsoft.com/office/drawing/2014/main" id="{9F59BF58-09FE-31D3-9CF0-693C39E6695A}"/>
              </a:ext>
            </a:extLst>
          </p:cNvPr>
          <p:cNvPicPr>
            <a:picLocks noGrp="1" noChangeAspect="1"/>
          </p:cNvPicPr>
          <p:nvPr>
            <p:ph idx="1"/>
          </p:nvPr>
        </p:nvPicPr>
        <p:blipFill>
          <a:blip r:embed="rId3"/>
          <a:stretch>
            <a:fillRect/>
          </a:stretch>
        </p:blipFill>
        <p:spPr>
          <a:xfrm>
            <a:off x="6275388" y="1944927"/>
            <a:ext cx="4830572" cy="3938621"/>
          </a:xfrm>
        </p:spPr>
      </p:pic>
      <p:sp>
        <p:nvSpPr>
          <p:cNvPr id="4" name="Slide Number Placeholder 3">
            <a:extLst>
              <a:ext uri="{FF2B5EF4-FFF2-40B4-BE49-F238E27FC236}">
                <a16:creationId xmlns:a16="http://schemas.microsoft.com/office/drawing/2014/main" id="{6335E477-06D3-0F14-10C7-1CD6A9AAA25E}"/>
              </a:ext>
            </a:extLst>
          </p:cNvPr>
          <p:cNvSpPr>
            <a:spLocks noGrp="1"/>
          </p:cNvSpPr>
          <p:nvPr>
            <p:ph type="sldNum" sz="quarter" idx="12"/>
          </p:nvPr>
        </p:nvSpPr>
        <p:spPr/>
        <p:txBody>
          <a:bodyPr/>
          <a:lstStyle/>
          <a:p>
            <a:fld id="{B716C8F4-20CD-364A-8A8E-DE130115B178}" type="slidenum">
              <a:rPr lang="sv-SE" smtClean="0"/>
              <a:t>2</a:t>
            </a:fld>
            <a:endParaRPr lang="sv-SE"/>
          </a:p>
        </p:txBody>
      </p:sp>
      <p:sp>
        <p:nvSpPr>
          <p:cNvPr id="7" name="TextBox 6">
            <a:extLst>
              <a:ext uri="{FF2B5EF4-FFF2-40B4-BE49-F238E27FC236}">
                <a16:creationId xmlns:a16="http://schemas.microsoft.com/office/drawing/2014/main" id="{08072033-4A6D-E4B2-6F1E-87B2192E8D0F}"/>
              </a:ext>
            </a:extLst>
          </p:cNvPr>
          <p:cNvSpPr txBox="1"/>
          <p:nvPr/>
        </p:nvSpPr>
        <p:spPr>
          <a:xfrm>
            <a:off x="600074" y="1919288"/>
            <a:ext cx="5675313" cy="2492990"/>
          </a:xfrm>
          <a:prstGeom prst="rect">
            <a:avLst/>
          </a:prstGeom>
          <a:noFill/>
        </p:spPr>
        <p:txBody>
          <a:bodyPr wrap="square" rtlCol="0">
            <a:spAutoFit/>
          </a:bodyPr>
          <a:lstStyle/>
          <a:p>
            <a:pPr marL="285750" indent="-285750">
              <a:buFont typeface="Arial" panose="020B0604020202020204" pitchFamily="34" charset="0"/>
              <a:buChar char="•"/>
            </a:pPr>
            <a:r>
              <a:rPr lang="en-GB" sz="2800" dirty="0"/>
              <a:t>Data lake + Data warehouse</a:t>
            </a:r>
          </a:p>
          <a:p>
            <a:pPr marL="285750" indent="-285750">
              <a:buFont typeface="Arial" panose="020B0604020202020204" pitchFamily="34" charset="0"/>
              <a:buChar char="•"/>
            </a:pPr>
            <a:r>
              <a:rPr lang="en-GB" sz="2800" dirty="0"/>
              <a:t>Supports:</a:t>
            </a:r>
          </a:p>
          <a:p>
            <a:pPr marL="742950" lvl="1" indent="-285750">
              <a:buFont typeface="Arial" panose="020B0604020202020204" pitchFamily="34" charset="0"/>
              <a:buChar char="•"/>
            </a:pPr>
            <a:r>
              <a:rPr lang="en-GB" sz="2400" dirty="0"/>
              <a:t>All data types</a:t>
            </a:r>
          </a:p>
          <a:p>
            <a:pPr marL="742950" lvl="1" indent="-285750">
              <a:buFont typeface="Arial" panose="020B0604020202020204" pitchFamily="34" charset="0"/>
              <a:buChar char="•"/>
            </a:pPr>
            <a:r>
              <a:rPr lang="en-GB" sz="2400" dirty="0"/>
              <a:t>ACID properties</a:t>
            </a:r>
          </a:p>
          <a:p>
            <a:pPr marL="742950" lvl="1" indent="-285750">
              <a:buFont typeface="Arial" panose="020B0604020202020204" pitchFamily="34" charset="0"/>
              <a:buChar char="•"/>
            </a:pPr>
            <a:r>
              <a:rPr lang="en-GB" sz="2400" dirty="0"/>
              <a:t>Interoperability</a:t>
            </a:r>
          </a:p>
          <a:p>
            <a:pPr marL="285750" indent="-285750">
              <a:buFont typeface="Arial" panose="020B0604020202020204" pitchFamily="34" charset="0"/>
              <a:buChar char="•"/>
            </a:pPr>
            <a:endParaRPr lang="en-GB" sz="2800" dirty="0"/>
          </a:p>
        </p:txBody>
      </p:sp>
      <p:pic>
        <p:nvPicPr>
          <p:cNvPr id="5" name="Picture 4">
            <a:extLst>
              <a:ext uri="{FF2B5EF4-FFF2-40B4-BE49-F238E27FC236}">
                <a16:creationId xmlns:a16="http://schemas.microsoft.com/office/drawing/2014/main" id="{E56E9B86-05D1-1A60-E26A-DD9831BD64D8}"/>
              </a:ext>
            </a:extLst>
          </p:cNvPr>
          <p:cNvPicPr>
            <a:picLocks noChangeAspect="1"/>
          </p:cNvPicPr>
          <p:nvPr/>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21461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BB335-A69B-57DE-868E-6CC6B679BB3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DA666BB-2439-3824-89BF-0F419B8AF037}"/>
              </a:ext>
            </a:extLst>
          </p:cNvPr>
          <p:cNvSpPr>
            <a:spLocks noGrp="1"/>
          </p:cNvSpPr>
          <p:nvPr>
            <p:ph type="title"/>
          </p:nvPr>
        </p:nvSpPr>
        <p:spPr/>
        <p:txBody>
          <a:bodyPr/>
          <a:lstStyle/>
          <a:p>
            <a:r>
              <a:rPr lang="en-IT" dirty="0"/>
              <a:t>Research questions</a:t>
            </a:r>
          </a:p>
        </p:txBody>
      </p:sp>
      <p:sp>
        <p:nvSpPr>
          <p:cNvPr id="2" name="Content Placeholder 1">
            <a:extLst>
              <a:ext uri="{FF2B5EF4-FFF2-40B4-BE49-F238E27FC236}">
                <a16:creationId xmlns:a16="http://schemas.microsoft.com/office/drawing/2014/main" id="{FF06E3BF-7593-A521-4DD1-9C0B8EC2006B}"/>
              </a:ext>
            </a:extLst>
          </p:cNvPr>
          <p:cNvSpPr>
            <a:spLocks noGrp="1"/>
          </p:cNvSpPr>
          <p:nvPr>
            <p:ph sz="half" idx="1"/>
          </p:nvPr>
        </p:nvSpPr>
        <p:spPr>
          <a:xfrm>
            <a:off x="611651" y="1927472"/>
            <a:ext cx="4929982" cy="4046300"/>
          </a:xfrm>
        </p:spPr>
        <p:txBody>
          <a:bodyPr/>
          <a:lstStyle/>
          <a:p>
            <a:pPr marL="0" indent="0">
              <a:buNone/>
            </a:pPr>
            <a:r>
              <a:rPr lang="en-GB" sz="2800" dirty="0"/>
              <a:t>Differences in </a:t>
            </a:r>
            <a:r>
              <a:rPr lang="en-GB" sz="2800" b="1" dirty="0">
                <a:solidFill>
                  <a:schemeClr val="accent1"/>
                </a:solidFill>
              </a:rPr>
              <a:t>read and write </a:t>
            </a:r>
            <a:r>
              <a:rPr lang="en-GB" sz="2800" b="1" dirty="0">
                <a:solidFill>
                  <a:schemeClr val="accent2"/>
                </a:solidFill>
              </a:rPr>
              <a:t>latency</a:t>
            </a:r>
            <a:r>
              <a:rPr lang="en-GB" sz="2800" dirty="0"/>
              <a:t> </a:t>
            </a:r>
            <a:r>
              <a:rPr lang="en-GB" sz="2800" b="1" dirty="0">
                <a:solidFill>
                  <a:schemeClr val="accent2"/>
                </a:solidFill>
              </a:rPr>
              <a:t>and</a:t>
            </a:r>
            <a:r>
              <a:rPr lang="en-GB" sz="2800" dirty="0"/>
              <a:t> </a:t>
            </a:r>
            <a:r>
              <a:rPr lang="en-GB" sz="2800" b="1" dirty="0">
                <a:solidFill>
                  <a:schemeClr val="accent2"/>
                </a:solidFill>
              </a:rPr>
              <a:t>throughput</a:t>
            </a:r>
            <a:r>
              <a:rPr lang="en-GB" sz="2800" dirty="0"/>
              <a:t> between:</a:t>
            </a:r>
          </a:p>
          <a:p>
            <a:r>
              <a:rPr lang="en-GB" sz="2600" dirty="0"/>
              <a:t>RQ2: legacy system and </a:t>
            </a:r>
            <a:r>
              <a:rPr lang="en-GB" sz="2600" dirty="0" err="1"/>
              <a:t>IcedHops</a:t>
            </a:r>
            <a:r>
              <a:rPr lang="en-GB" sz="2600" dirty="0"/>
              <a:t>.</a:t>
            </a:r>
          </a:p>
          <a:p>
            <a:r>
              <a:rPr lang="en-GB" sz="2800" b="1" dirty="0"/>
              <a:t>RQ3:</a:t>
            </a:r>
            <a:r>
              <a:rPr lang="en-GB" sz="2800" dirty="0"/>
              <a:t> </a:t>
            </a:r>
            <a:r>
              <a:rPr lang="en-GB" sz="2800" b="1" dirty="0" err="1">
                <a:solidFill>
                  <a:schemeClr val="accent4">
                    <a:lumMod val="75000"/>
                  </a:schemeClr>
                </a:solidFill>
              </a:rPr>
              <a:t>IcedHops</a:t>
            </a:r>
            <a:r>
              <a:rPr lang="en-GB" sz="2800" b="1" dirty="0">
                <a:solidFill>
                  <a:schemeClr val="accent4">
                    <a:lumMod val="75000"/>
                  </a:schemeClr>
                </a:solidFill>
              </a:rPr>
              <a:t> </a:t>
            </a:r>
            <a:r>
              <a:rPr lang="en-GB" sz="2800" dirty="0"/>
              <a:t>and the </a:t>
            </a:r>
            <a:r>
              <a:rPr lang="en-GB" sz="2800" b="1" dirty="0">
                <a:solidFill>
                  <a:srgbClr val="78001A"/>
                </a:solidFill>
              </a:rPr>
              <a:t>delta-</a:t>
            </a:r>
            <a:r>
              <a:rPr lang="en-GB" sz="2800" b="1" dirty="0" err="1">
                <a:solidFill>
                  <a:srgbClr val="78001A"/>
                </a:solidFill>
              </a:rPr>
              <a:t>rs</a:t>
            </a:r>
            <a:r>
              <a:rPr lang="en-GB" sz="2800" b="1" dirty="0">
                <a:solidFill>
                  <a:srgbClr val="78001A"/>
                </a:solidFill>
              </a:rPr>
              <a:t> system</a:t>
            </a:r>
            <a:r>
              <a:rPr lang="en-GB" sz="2800" dirty="0"/>
              <a:t>.</a:t>
            </a:r>
          </a:p>
          <a:p>
            <a:endParaRPr lang="en-IT" sz="2800" b="1" dirty="0">
              <a:solidFill>
                <a:srgbClr val="78001A"/>
              </a:solidFill>
            </a:endParaRPr>
          </a:p>
        </p:txBody>
      </p:sp>
      <p:sp>
        <p:nvSpPr>
          <p:cNvPr id="3" name="Content Placeholder 2">
            <a:extLst>
              <a:ext uri="{FF2B5EF4-FFF2-40B4-BE49-F238E27FC236}">
                <a16:creationId xmlns:a16="http://schemas.microsoft.com/office/drawing/2014/main" id="{9D1CAB19-5038-E295-BBA5-F0BEF0D57510}"/>
              </a:ext>
            </a:extLst>
          </p:cNvPr>
          <p:cNvSpPr>
            <a:spLocks noGrp="1"/>
          </p:cNvSpPr>
          <p:nvPr>
            <p:ph sz="half" idx="13"/>
          </p:nvPr>
        </p:nvSpPr>
        <p:spPr>
          <a:xfrm>
            <a:off x="6275388" y="1927472"/>
            <a:ext cx="5505881" cy="4254531"/>
          </a:xfrm>
        </p:spPr>
        <p:txBody>
          <a:bodyPr/>
          <a:lstStyle/>
          <a:p>
            <a:r>
              <a:rPr lang="en-GB" sz="2800" dirty="0" err="1"/>
              <a:t>IcedHops</a:t>
            </a:r>
            <a:r>
              <a:rPr lang="en-GB" sz="2800" dirty="0"/>
              <a:t> on 1 CPU performs equally or faster than delta-</a:t>
            </a:r>
            <a:r>
              <a:rPr lang="en-GB" sz="2800" dirty="0" err="1"/>
              <a:t>rs</a:t>
            </a:r>
            <a:r>
              <a:rPr lang="en-GB" sz="2800" dirty="0"/>
              <a:t>.</a:t>
            </a:r>
          </a:p>
          <a:p>
            <a:r>
              <a:rPr lang="en-GB" sz="2800" dirty="0" err="1"/>
              <a:t>IcedHops</a:t>
            </a:r>
            <a:r>
              <a:rPr lang="en-GB" sz="2800" dirty="0"/>
              <a:t> higher integrability, </a:t>
            </a:r>
            <a:r>
              <a:rPr lang="en-GB" sz="2800" dirty="0" err="1"/>
              <a:t>maintainability,and</a:t>
            </a:r>
            <a:r>
              <a:rPr lang="en-GB" sz="2800" dirty="0"/>
              <a:t> supports more file format.</a:t>
            </a:r>
          </a:p>
          <a:p>
            <a:r>
              <a:rPr lang="en-GB" sz="2800" dirty="0"/>
              <a:t>The solution could be preferred to delta-</a:t>
            </a:r>
            <a:r>
              <a:rPr lang="en-GB" sz="2800" dirty="0" err="1"/>
              <a:t>rs</a:t>
            </a:r>
            <a:r>
              <a:rPr lang="en-GB" sz="2800" dirty="0"/>
              <a:t>, for small-scale scenario in 1-4 CPU settings.</a:t>
            </a:r>
            <a:endParaRPr lang="en-IT" sz="2800" b="1" dirty="0"/>
          </a:p>
        </p:txBody>
      </p:sp>
      <p:sp>
        <p:nvSpPr>
          <p:cNvPr id="11" name="Slide Number Placeholder 10">
            <a:extLst>
              <a:ext uri="{FF2B5EF4-FFF2-40B4-BE49-F238E27FC236}">
                <a16:creationId xmlns:a16="http://schemas.microsoft.com/office/drawing/2014/main" id="{5B86DC15-DE94-C0A9-C91E-EB5D4FBEB193}"/>
              </a:ext>
            </a:extLst>
          </p:cNvPr>
          <p:cNvSpPr>
            <a:spLocks noGrp="1"/>
          </p:cNvSpPr>
          <p:nvPr>
            <p:ph type="sldNum" sz="quarter" idx="12"/>
          </p:nvPr>
        </p:nvSpPr>
        <p:spPr/>
        <p:txBody>
          <a:bodyPr/>
          <a:lstStyle/>
          <a:p>
            <a:fld id="{B716C8F4-20CD-364A-8A8E-DE130115B178}" type="slidenum">
              <a:rPr lang="sv-SE" smtClean="0"/>
              <a:pPr/>
              <a:t>20</a:t>
            </a:fld>
            <a:endParaRPr lang="sv-SE"/>
          </a:p>
        </p:txBody>
      </p:sp>
      <p:sp>
        <p:nvSpPr>
          <p:cNvPr id="5" name="Title 7">
            <a:extLst>
              <a:ext uri="{FF2B5EF4-FFF2-40B4-BE49-F238E27FC236}">
                <a16:creationId xmlns:a16="http://schemas.microsoft.com/office/drawing/2014/main" id="{00CFA354-1513-5A78-CFE6-A3502B26A6DA}"/>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IT" dirty="0">
                <a:solidFill>
                  <a:schemeClr val="bg1"/>
                </a:solidFill>
              </a:rPr>
              <a:t>Conclusions</a:t>
            </a:r>
          </a:p>
        </p:txBody>
      </p:sp>
    </p:spTree>
    <p:extLst>
      <p:ext uri="{BB962C8B-B14F-4D97-AF65-F5344CB8AC3E}">
        <p14:creationId xmlns:p14="http://schemas.microsoft.com/office/powerpoint/2010/main" val="302778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53D9-7168-0187-6C1B-BA8E0D377D6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A707029-69CF-E993-58B6-61F2059CD480}"/>
              </a:ext>
            </a:extLst>
          </p:cNvPr>
          <p:cNvSpPr>
            <a:spLocks noGrp="1"/>
          </p:cNvSpPr>
          <p:nvPr>
            <p:ph type="title"/>
          </p:nvPr>
        </p:nvSpPr>
        <p:spPr/>
        <p:txBody>
          <a:bodyPr/>
          <a:lstStyle/>
          <a:p>
            <a:r>
              <a:rPr lang="en-GB" dirty="0"/>
              <a:t>Limitations</a:t>
            </a:r>
            <a:endParaRPr lang="en-IT" dirty="0"/>
          </a:p>
        </p:txBody>
      </p:sp>
      <p:sp>
        <p:nvSpPr>
          <p:cNvPr id="2" name="Content Placeholder 1">
            <a:extLst>
              <a:ext uri="{FF2B5EF4-FFF2-40B4-BE49-F238E27FC236}">
                <a16:creationId xmlns:a16="http://schemas.microsoft.com/office/drawing/2014/main" id="{2F9C9780-296E-B316-486A-10F66042B62C}"/>
              </a:ext>
            </a:extLst>
          </p:cNvPr>
          <p:cNvSpPr>
            <a:spLocks noGrp="1"/>
          </p:cNvSpPr>
          <p:nvPr>
            <p:ph sz="half" idx="1"/>
          </p:nvPr>
        </p:nvSpPr>
        <p:spPr>
          <a:xfrm>
            <a:off x="600075" y="1922655"/>
            <a:ext cx="4929982" cy="4046300"/>
          </a:xfrm>
        </p:spPr>
        <p:txBody>
          <a:bodyPr/>
          <a:lstStyle/>
          <a:p>
            <a:r>
              <a:rPr lang="en-GB" sz="2800" dirty="0"/>
              <a:t>Time</a:t>
            </a:r>
          </a:p>
          <a:p>
            <a:r>
              <a:rPr lang="en-GB" sz="2800" dirty="0"/>
              <a:t>Computation</a:t>
            </a:r>
          </a:p>
          <a:p>
            <a:r>
              <a:rPr lang="en-GB" sz="2800" dirty="0"/>
              <a:t>Scope</a:t>
            </a:r>
          </a:p>
          <a:p>
            <a:endParaRPr lang="en-IT" sz="2800" b="1" dirty="0">
              <a:solidFill>
                <a:srgbClr val="78001A"/>
              </a:solidFill>
            </a:endParaRPr>
          </a:p>
        </p:txBody>
      </p:sp>
      <p:sp>
        <p:nvSpPr>
          <p:cNvPr id="3" name="Content Placeholder 2">
            <a:extLst>
              <a:ext uri="{FF2B5EF4-FFF2-40B4-BE49-F238E27FC236}">
                <a16:creationId xmlns:a16="http://schemas.microsoft.com/office/drawing/2014/main" id="{EA2C6131-518C-5615-B84B-D0192E2A87DE}"/>
              </a:ext>
            </a:extLst>
          </p:cNvPr>
          <p:cNvSpPr>
            <a:spLocks noGrp="1"/>
          </p:cNvSpPr>
          <p:nvPr>
            <p:ph sz="half" idx="13"/>
          </p:nvPr>
        </p:nvSpPr>
        <p:spPr>
          <a:xfrm>
            <a:off x="6275388" y="1922655"/>
            <a:ext cx="5449765" cy="4046300"/>
          </a:xfrm>
        </p:spPr>
        <p:txBody>
          <a:bodyPr/>
          <a:lstStyle/>
          <a:p>
            <a:r>
              <a:rPr lang="en-GB" sz="2800" dirty="0"/>
              <a:t>Larger datasets</a:t>
            </a:r>
            <a:endParaRPr lang="en-GB" sz="2400" dirty="0"/>
          </a:p>
          <a:p>
            <a:r>
              <a:rPr lang="en-GB" sz="2800" dirty="0"/>
              <a:t>Different data format/storage</a:t>
            </a:r>
          </a:p>
          <a:p>
            <a:r>
              <a:rPr lang="en-GB" sz="2800" dirty="0"/>
              <a:t>Different feature store</a:t>
            </a:r>
            <a:endParaRPr lang="en-GB" sz="2400" dirty="0"/>
          </a:p>
          <a:p>
            <a:r>
              <a:rPr lang="en-GB" sz="2800" dirty="0"/>
              <a:t>New APIs</a:t>
            </a:r>
            <a:endParaRPr lang="en-GB" sz="2400" dirty="0"/>
          </a:p>
          <a:p>
            <a:r>
              <a:rPr lang="en-GB" sz="2800" dirty="0"/>
              <a:t>New table formats</a:t>
            </a:r>
          </a:p>
          <a:p>
            <a:endParaRPr lang="en-IT" sz="2800" dirty="0"/>
          </a:p>
        </p:txBody>
      </p:sp>
      <p:sp>
        <p:nvSpPr>
          <p:cNvPr id="11" name="Slide Number Placeholder 10">
            <a:extLst>
              <a:ext uri="{FF2B5EF4-FFF2-40B4-BE49-F238E27FC236}">
                <a16:creationId xmlns:a16="http://schemas.microsoft.com/office/drawing/2014/main" id="{BAECC80D-57C8-07F5-A536-B466CCE1D6C3}"/>
              </a:ext>
            </a:extLst>
          </p:cNvPr>
          <p:cNvSpPr>
            <a:spLocks noGrp="1"/>
          </p:cNvSpPr>
          <p:nvPr>
            <p:ph type="sldNum" sz="quarter" idx="12"/>
          </p:nvPr>
        </p:nvSpPr>
        <p:spPr/>
        <p:txBody>
          <a:bodyPr/>
          <a:lstStyle/>
          <a:p>
            <a:fld id="{B716C8F4-20CD-364A-8A8E-DE130115B178}" type="slidenum">
              <a:rPr lang="sv-SE" smtClean="0"/>
              <a:pPr/>
              <a:t>21</a:t>
            </a:fld>
            <a:endParaRPr lang="sv-SE"/>
          </a:p>
        </p:txBody>
      </p:sp>
      <p:sp>
        <p:nvSpPr>
          <p:cNvPr id="5" name="Title 7">
            <a:extLst>
              <a:ext uri="{FF2B5EF4-FFF2-40B4-BE49-F238E27FC236}">
                <a16:creationId xmlns:a16="http://schemas.microsoft.com/office/drawing/2014/main" id="{1CC4A178-DE74-6934-0E79-39422371EBF8}"/>
              </a:ext>
            </a:extLst>
          </p:cNvPr>
          <p:cNvSpPr txBox="1">
            <a:spLocks/>
          </p:cNvSpPr>
          <p:nvPr/>
        </p:nvSpPr>
        <p:spPr>
          <a:xfrm>
            <a:off x="6275388" y="1082963"/>
            <a:ext cx="4929982" cy="9776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dirty="0">
                <a:solidFill>
                  <a:schemeClr val="accent4"/>
                </a:solidFill>
              </a:rPr>
              <a:t>Future works</a:t>
            </a:r>
            <a:endParaRPr lang="en-IT" dirty="0">
              <a:solidFill>
                <a:schemeClr val="accent4"/>
              </a:solidFill>
            </a:endParaRPr>
          </a:p>
        </p:txBody>
      </p:sp>
    </p:spTree>
    <p:extLst>
      <p:ext uri="{BB962C8B-B14F-4D97-AF65-F5344CB8AC3E}">
        <p14:creationId xmlns:p14="http://schemas.microsoft.com/office/powerpoint/2010/main" val="2520197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0EFA-9A20-274E-7AFD-8E5C29BC441F}"/>
            </a:ext>
          </a:extLst>
        </p:cNvPr>
        <p:cNvGrpSpPr/>
        <p:nvPr/>
      </p:nvGrpSpPr>
      <p:grpSpPr>
        <a:xfrm>
          <a:off x="0" y="0"/>
          <a:ext cx="0" cy="0"/>
          <a:chOff x="0" y="0"/>
          <a:chExt cx="0" cy="0"/>
        </a:xfrm>
      </p:grpSpPr>
      <p:sp>
        <p:nvSpPr>
          <p:cNvPr id="21" name="Rubrik 3">
            <a:extLst>
              <a:ext uri="{FF2B5EF4-FFF2-40B4-BE49-F238E27FC236}">
                <a16:creationId xmlns:a16="http://schemas.microsoft.com/office/drawing/2014/main" id="{4762C14C-0AE6-31C4-E582-E546E5DA68E5}"/>
              </a:ext>
            </a:extLst>
          </p:cNvPr>
          <p:cNvSpPr txBox="1">
            <a:spLocks/>
          </p:cNvSpPr>
          <p:nvPr/>
        </p:nvSpPr>
        <p:spPr>
          <a:xfrm>
            <a:off x="1221792" y="3026846"/>
            <a:ext cx="3646118" cy="804307"/>
          </a:xfrm>
          <a:prstGeom prst="rect">
            <a:avLst/>
          </a:prstGeom>
        </p:spPr>
        <p:txBody>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GB" sz="6000" dirty="0"/>
              <a:t>THANKS! </a:t>
            </a:r>
          </a:p>
          <a:p>
            <a:endParaRPr lang="sv-SE" sz="6000" dirty="0"/>
          </a:p>
        </p:txBody>
      </p:sp>
      <p:sp>
        <p:nvSpPr>
          <p:cNvPr id="3" name="Text Placeholder 17">
            <a:extLst>
              <a:ext uri="{FF2B5EF4-FFF2-40B4-BE49-F238E27FC236}">
                <a16:creationId xmlns:a16="http://schemas.microsoft.com/office/drawing/2014/main" id="{4647F0C2-989C-D0E2-7756-CDBF7709C14D}"/>
              </a:ext>
            </a:extLst>
          </p:cNvPr>
          <p:cNvSpPr txBox="1">
            <a:spLocks/>
          </p:cNvSpPr>
          <p:nvPr/>
        </p:nvSpPr>
        <p:spPr>
          <a:xfrm>
            <a:off x="6276977" y="4663234"/>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a:solidFill>
                  <a:srgbClr val="6298D2"/>
                </a:solidFill>
              </a:rPr>
              <a:t>Company Supervisor: </a:t>
            </a:r>
          </a:p>
          <a:p>
            <a:r>
              <a:rPr lang="en-GB">
                <a:solidFill>
                  <a:schemeClr val="bg1"/>
                </a:solidFill>
              </a:rPr>
              <a:t>Davit Bzhalava - Hopsworks</a:t>
            </a:r>
            <a:endParaRPr lang="en-IT" dirty="0">
              <a:solidFill>
                <a:schemeClr val="bg1"/>
              </a:solidFill>
            </a:endParaRPr>
          </a:p>
        </p:txBody>
      </p:sp>
      <p:sp>
        <p:nvSpPr>
          <p:cNvPr id="4" name="Text Placeholder 15">
            <a:extLst>
              <a:ext uri="{FF2B5EF4-FFF2-40B4-BE49-F238E27FC236}">
                <a16:creationId xmlns:a16="http://schemas.microsoft.com/office/drawing/2014/main" id="{35135C01-5115-EA8B-9066-4B7DEE057B85}"/>
              </a:ext>
            </a:extLst>
          </p:cNvPr>
          <p:cNvSpPr txBox="1">
            <a:spLocks/>
          </p:cNvSpPr>
          <p:nvPr/>
        </p:nvSpPr>
        <p:spPr>
          <a:xfrm>
            <a:off x="6301506" y="2797241"/>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KTH Examiner &amp; Supervisors : </a:t>
            </a:r>
          </a:p>
          <a:p>
            <a:r>
              <a:rPr lang="en-GB" dirty="0">
                <a:solidFill>
                  <a:schemeClr val="bg1"/>
                </a:solidFill>
              </a:rPr>
              <a:t>Vladimir </a:t>
            </a:r>
            <a:r>
              <a:rPr lang="en-GB" dirty="0" err="1">
                <a:solidFill>
                  <a:schemeClr val="bg1"/>
                </a:solidFill>
              </a:rPr>
              <a:t>Vlassov</a:t>
            </a:r>
            <a:endParaRPr lang="en-GB" dirty="0">
              <a:solidFill>
                <a:schemeClr val="bg1"/>
              </a:solidFill>
            </a:endParaRPr>
          </a:p>
          <a:p>
            <a:r>
              <a:rPr lang="en-GB" dirty="0">
                <a:solidFill>
                  <a:schemeClr val="bg1"/>
                </a:solidFill>
              </a:rPr>
              <a:t>Fabian Schmidt </a:t>
            </a:r>
          </a:p>
          <a:p>
            <a:r>
              <a:rPr lang="en-GB" dirty="0">
                <a:solidFill>
                  <a:schemeClr val="bg1"/>
                </a:solidFill>
              </a:rPr>
              <a:t>Sina </a:t>
            </a:r>
            <a:r>
              <a:rPr lang="en-GB" dirty="0" err="1">
                <a:solidFill>
                  <a:schemeClr val="bg1"/>
                </a:solidFill>
              </a:rPr>
              <a:t>Sheikholeslami</a:t>
            </a:r>
            <a:endParaRPr lang="en-GB" dirty="0">
              <a:solidFill>
                <a:schemeClr val="bg1"/>
              </a:solidFill>
            </a:endParaRPr>
          </a:p>
          <a:p>
            <a:endParaRPr lang="en-IT" dirty="0">
              <a:solidFill>
                <a:schemeClr val="bg1"/>
              </a:solidFill>
            </a:endParaRPr>
          </a:p>
        </p:txBody>
      </p:sp>
      <p:sp>
        <p:nvSpPr>
          <p:cNvPr id="6" name="Slide Number Placeholder 1">
            <a:extLst>
              <a:ext uri="{FF2B5EF4-FFF2-40B4-BE49-F238E27FC236}">
                <a16:creationId xmlns:a16="http://schemas.microsoft.com/office/drawing/2014/main" id="{DB692C30-7BA8-B6C0-6F42-84074E976048}"/>
              </a:ext>
            </a:extLst>
          </p:cNvPr>
          <p:cNvSpPr>
            <a:spLocks noGrp="1"/>
          </p:cNvSpPr>
          <p:nvPr>
            <p:ph type="sldNum" sz="quarter" idx="12"/>
          </p:nvPr>
        </p:nvSpPr>
        <p:spPr>
          <a:xfrm>
            <a:off x="8848725" y="7524888"/>
            <a:ext cx="2743200" cy="94775"/>
          </a:xfrm>
        </p:spPr>
        <p:txBody>
          <a:bodyPr/>
          <a:lstStyle/>
          <a:p>
            <a:fld id="{B716C8F4-20CD-364A-8A8E-DE130115B178}" type="slidenum">
              <a:rPr lang="sv-SE" smtClean="0"/>
              <a:pPr/>
              <a:t>22</a:t>
            </a:fld>
            <a:endParaRPr lang="sv-SE"/>
          </a:p>
        </p:txBody>
      </p:sp>
      <p:sp>
        <p:nvSpPr>
          <p:cNvPr id="7" name="Text Placeholder 15">
            <a:extLst>
              <a:ext uri="{FF2B5EF4-FFF2-40B4-BE49-F238E27FC236}">
                <a16:creationId xmlns:a16="http://schemas.microsoft.com/office/drawing/2014/main" id="{F5AB7A89-3394-54FE-58AD-DE8F47322C44}"/>
              </a:ext>
            </a:extLst>
          </p:cNvPr>
          <p:cNvSpPr txBox="1">
            <a:spLocks/>
          </p:cNvSpPr>
          <p:nvPr/>
        </p:nvSpPr>
        <p:spPr>
          <a:xfrm>
            <a:off x="6301506" y="678547"/>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err="1">
                <a:solidFill>
                  <a:srgbClr val="6298D2"/>
                </a:solidFill>
              </a:rPr>
              <a:t>PoliMi</a:t>
            </a:r>
            <a:r>
              <a:rPr lang="en-GB" sz="2800" dirty="0">
                <a:solidFill>
                  <a:srgbClr val="6298D2"/>
                </a:solidFill>
              </a:rPr>
              <a:t> Supervisor: </a:t>
            </a:r>
          </a:p>
          <a:p>
            <a:r>
              <a:rPr lang="en-GB" dirty="0">
                <a:solidFill>
                  <a:schemeClr val="bg1"/>
                </a:solidFill>
              </a:rPr>
              <a:t>Davide </a:t>
            </a:r>
            <a:r>
              <a:rPr lang="en-GB" dirty="0" err="1">
                <a:solidFill>
                  <a:schemeClr val="bg1"/>
                </a:solidFill>
              </a:rPr>
              <a:t>Martinenghi</a:t>
            </a:r>
            <a:r>
              <a:rPr lang="en-GB" dirty="0">
                <a:solidFill>
                  <a:schemeClr val="bg1"/>
                </a:solidFill>
              </a:rPr>
              <a:t> </a:t>
            </a:r>
            <a:endParaRPr lang="en-IT" dirty="0">
              <a:solidFill>
                <a:schemeClr val="bg1"/>
              </a:solidFill>
            </a:endParaRPr>
          </a:p>
        </p:txBody>
      </p:sp>
      <p:sp>
        <p:nvSpPr>
          <p:cNvPr id="8" name="Text Placeholder 17">
            <a:extLst>
              <a:ext uri="{FF2B5EF4-FFF2-40B4-BE49-F238E27FC236}">
                <a16:creationId xmlns:a16="http://schemas.microsoft.com/office/drawing/2014/main" id="{28E3DFE2-9DD1-AAE3-10D5-7CED36CD494A}"/>
              </a:ext>
            </a:extLst>
          </p:cNvPr>
          <p:cNvSpPr txBox="1">
            <a:spLocks/>
          </p:cNvSpPr>
          <p:nvPr/>
        </p:nvSpPr>
        <p:spPr>
          <a:xfrm>
            <a:off x="6297528" y="5705477"/>
            <a:ext cx="7430303"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Family &amp; Friends </a:t>
            </a:r>
            <a:r>
              <a:rPr lang="en-GB" sz="2400" dirty="0">
                <a:solidFill>
                  <a:schemeClr val="bg1"/>
                </a:solidFill>
              </a:rPr>
              <a:t>🥰</a:t>
            </a:r>
            <a:endParaRPr lang="en-GB" sz="2800" dirty="0">
              <a:solidFill>
                <a:srgbClr val="6298D2"/>
              </a:solidFill>
            </a:endParaRPr>
          </a:p>
        </p:txBody>
      </p:sp>
      <p:pic>
        <p:nvPicPr>
          <p:cNvPr id="2050" name="Picture 2" descr=":hopsworks:">
            <a:extLst>
              <a:ext uri="{FF2B5EF4-FFF2-40B4-BE49-F238E27FC236}">
                <a16:creationId xmlns:a16="http://schemas.microsoft.com/office/drawing/2014/main" id="{0446CE44-60A0-8AD0-709A-6F1D6F4BA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99" y="5165037"/>
            <a:ext cx="304801" cy="3131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 Flag: Italy Emoji">
            <a:extLst>
              <a:ext uri="{FF2B5EF4-FFF2-40B4-BE49-F238E27FC236}">
                <a16:creationId xmlns:a16="http://schemas.microsoft.com/office/drawing/2014/main" id="{7A88E3BF-089E-0946-3A68-D096888C2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29618" y="1199377"/>
            <a:ext cx="287148" cy="2871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 Flag: Sweden Emoji">
            <a:extLst>
              <a:ext uri="{FF2B5EF4-FFF2-40B4-BE49-F238E27FC236}">
                <a16:creationId xmlns:a16="http://schemas.microsoft.com/office/drawing/2014/main" id="{B37DD488-0C91-B10A-EE4E-9AE5B7DE8B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469" y="3318259"/>
            <a:ext cx="287147" cy="2871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 Flag: Sweden Emoji">
            <a:extLst>
              <a:ext uri="{FF2B5EF4-FFF2-40B4-BE49-F238E27FC236}">
                <a16:creationId xmlns:a16="http://schemas.microsoft.com/office/drawing/2014/main" id="{02524A33-E3AB-83BE-5A16-007D69E225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468" y="3741104"/>
            <a:ext cx="287147" cy="2871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 Flag: Sweden Emoji">
            <a:extLst>
              <a:ext uri="{FF2B5EF4-FFF2-40B4-BE49-F238E27FC236}">
                <a16:creationId xmlns:a16="http://schemas.microsoft.com/office/drawing/2014/main" id="{CE5A5433-1F9F-5880-EE82-CE6489B46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0727" y="4153947"/>
            <a:ext cx="287147" cy="287147"/>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10">
            <a:extLst>
              <a:ext uri="{FF2B5EF4-FFF2-40B4-BE49-F238E27FC236}">
                <a16:creationId xmlns:a16="http://schemas.microsoft.com/office/drawing/2014/main" id="{3DF839F6-A180-B261-AE67-D17743AB6D9F}"/>
              </a:ext>
            </a:extLst>
          </p:cNvPr>
          <p:cNvSpPr txBox="1">
            <a:spLocks/>
          </p:cNvSpPr>
          <p:nvPr/>
        </p:nvSpPr>
        <p:spPr>
          <a:xfrm>
            <a:off x="8848725" y="6473328"/>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22</a:t>
            </a:fld>
            <a:endParaRPr lang="sv-SE"/>
          </a:p>
        </p:txBody>
      </p:sp>
      <p:sp>
        <p:nvSpPr>
          <p:cNvPr id="24" name="Text Placeholder 15">
            <a:extLst>
              <a:ext uri="{FF2B5EF4-FFF2-40B4-BE49-F238E27FC236}">
                <a16:creationId xmlns:a16="http://schemas.microsoft.com/office/drawing/2014/main" id="{A3AB6B41-35C8-F496-5F21-8AD349906A0E}"/>
              </a:ext>
            </a:extLst>
          </p:cNvPr>
          <p:cNvSpPr txBox="1">
            <a:spLocks/>
          </p:cNvSpPr>
          <p:nvPr/>
        </p:nvSpPr>
        <p:spPr>
          <a:xfrm>
            <a:off x="6326581" y="1699049"/>
            <a:ext cx="7196835" cy="69056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solidFill>
                  <a:srgbClr val="6298D2"/>
                </a:solidFill>
              </a:rPr>
              <a:t>EIT Digital Coordinator: </a:t>
            </a:r>
          </a:p>
          <a:p>
            <a:r>
              <a:rPr lang="en-GB" dirty="0">
                <a:solidFill>
                  <a:schemeClr val="bg1"/>
                </a:solidFill>
              </a:rPr>
              <a:t>Federico </a:t>
            </a:r>
            <a:r>
              <a:rPr lang="en-GB" dirty="0" err="1">
                <a:solidFill>
                  <a:schemeClr val="bg1"/>
                </a:solidFill>
              </a:rPr>
              <a:t>Schiepatti</a:t>
            </a:r>
            <a:endParaRPr lang="en-IT" dirty="0">
              <a:solidFill>
                <a:schemeClr val="bg1"/>
              </a:solidFill>
            </a:endParaRPr>
          </a:p>
        </p:txBody>
      </p:sp>
      <p:pic>
        <p:nvPicPr>
          <p:cNvPr id="25" name="Picture 6" descr="🇮🇹 Flag: Italy Emoji">
            <a:extLst>
              <a:ext uri="{FF2B5EF4-FFF2-40B4-BE49-F238E27FC236}">
                <a16:creationId xmlns:a16="http://schemas.microsoft.com/office/drawing/2014/main" id="{2F6077B0-C8B3-5FAF-9F3E-93F0AF57D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54693" y="2219879"/>
            <a:ext cx="287148" cy="28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96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BEF872-C1CA-8A62-6CFE-01D5634B0BBD}"/>
              </a:ext>
            </a:extLst>
          </p:cNvPr>
          <p:cNvSpPr>
            <a:spLocks noGrp="1"/>
          </p:cNvSpPr>
          <p:nvPr>
            <p:ph type="title"/>
          </p:nvPr>
        </p:nvSpPr>
        <p:spPr/>
        <p:txBody>
          <a:bodyPr/>
          <a:lstStyle/>
          <a:p>
            <a:r>
              <a:rPr lang="en-IT" dirty="0"/>
              <a:t>What is a feature store?</a:t>
            </a:r>
          </a:p>
        </p:txBody>
      </p:sp>
      <p:pic>
        <p:nvPicPr>
          <p:cNvPr id="13" name="Content Placeholder 12">
            <a:extLst>
              <a:ext uri="{FF2B5EF4-FFF2-40B4-BE49-F238E27FC236}">
                <a16:creationId xmlns:a16="http://schemas.microsoft.com/office/drawing/2014/main" id="{AB8EBA44-BF22-B7EA-9A05-CABBF3F6FE2F}"/>
              </a:ext>
            </a:extLst>
          </p:cNvPr>
          <p:cNvPicPr>
            <a:picLocks noGrp="1" noChangeAspect="1"/>
          </p:cNvPicPr>
          <p:nvPr>
            <p:ph sz="half" idx="1"/>
          </p:nvPr>
        </p:nvPicPr>
        <p:blipFill>
          <a:blip r:embed="rId3"/>
          <a:srcRect/>
          <a:stretch/>
        </p:blipFill>
        <p:spPr>
          <a:xfrm>
            <a:off x="1926776" y="1844323"/>
            <a:ext cx="7976498" cy="2558499"/>
          </a:xfrm>
        </p:spPr>
      </p:pic>
      <p:sp>
        <p:nvSpPr>
          <p:cNvPr id="11" name="Content Placeholder 10">
            <a:extLst>
              <a:ext uri="{FF2B5EF4-FFF2-40B4-BE49-F238E27FC236}">
                <a16:creationId xmlns:a16="http://schemas.microsoft.com/office/drawing/2014/main" id="{32F0BC2D-3C6C-BF2F-A5B1-BB873ED91F43}"/>
              </a:ext>
            </a:extLst>
          </p:cNvPr>
          <p:cNvSpPr>
            <a:spLocks noGrp="1"/>
          </p:cNvSpPr>
          <p:nvPr>
            <p:ph sz="half" idx="2"/>
          </p:nvPr>
        </p:nvSpPr>
        <p:spPr>
          <a:xfrm>
            <a:off x="600075" y="4675188"/>
            <a:ext cx="10990263" cy="1652586"/>
          </a:xfrm>
        </p:spPr>
        <p:txBody>
          <a:bodyPr/>
          <a:lstStyle/>
          <a:p>
            <a:r>
              <a:rPr lang="en-GB" sz="2800" dirty="0"/>
              <a:t>Data versioning for ML pipelines</a:t>
            </a:r>
          </a:p>
          <a:p>
            <a:r>
              <a:rPr lang="en-GB" sz="2800" dirty="0"/>
              <a:t>Enable f</a:t>
            </a:r>
            <a:r>
              <a:rPr lang="en-IT" sz="2800" dirty="0"/>
              <a:t>eature reusability</a:t>
            </a:r>
            <a:endParaRPr lang="en-GB" sz="2800" dirty="0"/>
          </a:p>
          <a:p>
            <a:r>
              <a:rPr lang="en-GB" sz="2800" dirty="0"/>
              <a:t>Usually coupled with a model registry</a:t>
            </a:r>
            <a:endParaRPr lang="en-IT" sz="2800" dirty="0"/>
          </a:p>
        </p:txBody>
      </p:sp>
      <p:sp>
        <p:nvSpPr>
          <p:cNvPr id="17" name="Slide Number Placeholder 16">
            <a:extLst>
              <a:ext uri="{FF2B5EF4-FFF2-40B4-BE49-F238E27FC236}">
                <a16:creationId xmlns:a16="http://schemas.microsoft.com/office/drawing/2014/main" id="{02EDDFA7-1313-620B-A5C0-033768B2E7C0}"/>
              </a:ext>
            </a:extLst>
          </p:cNvPr>
          <p:cNvSpPr>
            <a:spLocks noGrp="1"/>
          </p:cNvSpPr>
          <p:nvPr>
            <p:ph type="sldNum" sz="quarter" idx="12"/>
          </p:nvPr>
        </p:nvSpPr>
        <p:spPr/>
        <p:txBody>
          <a:bodyPr/>
          <a:lstStyle/>
          <a:p>
            <a:fld id="{B716C8F4-20CD-364A-8A8E-DE130115B178}" type="slidenum">
              <a:rPr lang="sv-SE" smtClean="0"/>
              <a:t>3</a:t>
            </a:fld>
            <a:endParaRPr lang="sv-SE"/>
          </a:p>
        </p:txBody>
      </p:sp>
      <p:pic>
        <p:nvPicPr>
          <p:cNvPr id="2" name="Picture 1">
            <a:extLst>
              <a:ext uri="{FF2B5EF4-FFF2-40B4-BE49-F238E27FC236}">
                <a16:creationId xmlns:a16="http://schemas.microsoft.com/office/drawing/2014/main" id="{8E13A90F-5FAB-0F7B-FE96-910338E44033}"/>
              </a:ext>
            </a:extLst>
          </p:cNvPr>
          <p:cNvPicPr>
            <a:picLocks noChangeAspect="1"/>
          </p:cNvPicPr>
          <p:nvPr/>
        </p:nvPicPr>
        <p:blipFill>
          <a:blip r:embed="rId4"/>
          <a:stretch>
            <a:fillRect/>
          </a:stretch>
        </p:blipFill>
        <p:spPr>
          <a:xfrm>
            <a:off x="179587" y="160435"/>
            <a:ext cx="771525" cy="819150"/>
          </a:xfrm>
          <a:prstGeom prst="rect">
            <a:avLst/>
          </a:prstGeom>
        </p:spPr>
      </p:pic>
    </p:spTree>
    <p:extLst>
      <p:ext uri="{BB962C8B-B14F-4D97-AF65-F5344CB8AC3E}">
        <p14:creationId xmlns:p14="http://schemas.microsoft.com/office/powerpoint/2010/main" val="1098455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83F12-454F-541C-C266-44A56FB631DC}"/>
            </a:ext>
          </a:extLst>
        </p:cNvPr>
        <p:cNvGrpSpPr/>
        <p:nvPr/>
      </p:nvGrpSpPr>
      <p:grpSpPr>
        <a:xfrm>
          <a:off x="0" y="0"/>
          <a:ext cx="0" cy="0"/>
          <a:chOff x="0" y="0"/>
          <a:chExt cx="0" cy="0"/>
        </a:xfrm>
      </p:grpSpPr>
      <p:sp>
        <p:nvSpPr>
          <p:cNvPr id="14" name="Title 7">
            <a:extLst>
              <a:ext uri="{FF2B5EF4-FFF2-40B4-BE49-F238E27FC236}">
                <a16:creationId xmlns:a16="http://schemas.microsoft.com/office/drawing/2014/main" id="{0237CAD4-5157-D591-6F8D-5D76CE94D1BA}"/>
              </a:ext>
            </a:extLst>
          </p:cNvPr>
          <p:cNvSpPr>
            <a:spLocks noGrp="1"/>
          </p:cNvSpPr>
          <p:nvPr>
            <p:ph type="title"/>
          </p:nvPr>
        </p:nvSpPr>
        <p:spPr/>
        <p:txBody>
          <a:bodyPr/>
          <a:lstStyle/>
          <a:p>
            <a:pPr>
              <a:tabLst>
                <a:tab pos="2606675" algn="l"/>
              </a:tabLst>
            </a:pPr>
            <a:r>
              <a:rPr lang="en-GB" dirty="0" err="1">
                <a:solidFill>
                  <a:srgbClr val="FFC000"/>
                </a:solidFill>
              </a:rPr>
              <a:t>Hopsworks</a:t>
            </a:r>
            <a:r>
              <a:rPr lang="en-GB" dirty="0">
                <a:solidFill>
                  <a:srgbClr val="FFC000"/>
                </a:solidFill>
              </a:rPr>
              <a:t> offline feature store</a:t>
            </a:r>
            <a:r>
              <a:rPr lang="en-GB" sz="1200" dirty="0">
                <a:solidFill>
                  <a:srgbClr val="FFC000"/>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1359648C-FF86-2056-30DB-20112D67A066}"/>
              </a:ext>
            </a:extLst>
          </p:cNvPr>
          <p:cNvSpPr>
            <a:spLocks noGrp="1"/>
          </p:cNvSpPr>
          <p:nvPr>
            <p:ph type="sldNum" sz="quarter" idx="12"/>
          </p:nvPr>
        </p:nvSpPr>
        <p:spPr/>
        <p:txBody>
          <a:bodyPr/>
          <a:lstStyle/>
          <a:p>
            <a:fld id="{B716C8F4-20CD-364A-8A8E-DE130115B178}" type="slidenum">
              <a:rPr lang="sv-SE" smtClean="0"/>
              <a:t>4</a:t>
            </a:fld>
            <a:endParaRPr lang="sv-SE" dirty="0"/>
          </a:p>
        </p:txBody>
      </p:sp>
      <p:pic>
        <p:nvPicPr>
          <p:cNvPr id="9" name="Picture 8" descr="A diagram of a cluster&#10;&#10;Description automatically generated">
            <a:extLst>
              <a:ext uri="{FF2B5EF4-FFF2-40B4-BE49-F238E27FC236}">
                <a16:creationId xmlns:a16="http://schemas.microsoft.com/office/drawing/2014/main" id="{123103B9-89FB-67C5-16BA-46F1DFF94DA8}"/>
              </a:ext>
            </a:extLst>
          </p:cNvPr>
          <p:cNvPicPr>
            <a:picLocks noChangeAspect="1"/>
          </p:cNvPicPr>
          <p:nvPr/>
        </p:nvPicPr>
        <p:blipFill>
          <a:blip r:embed="rId3"/>
          <a:stretch>
            <a:fillRect/>
          </a:stretch>
        </p:blipFill>
        <p:spPr>
          <a:xfrm>
            <a:off x="600869" y="3129062"/>
            <a:ext cx="10990263" cy="2180607"/>
          </a:xfrm>
          <a:prstGeom prst="rect">
            <a:avLst/>
          </a:prstGeom>
        </p:spPr>
      </p:pic>
      <p:sp>
        <p:nvSpPr>
          <p:cNvPr id="10" name="Footer Placeholder 72">
            <a:extLst>
              <a:ext uri="{FF2B5EF4-FFF2-40B4-BE49-F238E27FC236}">
                <a16:creationId xmlns:a16="http://schemas.microsoft.com/office/drawing/2014/main" id="{72F3DE10-CBCA-A798-2363-40EE82C031BE}"/>
              </a:ext>
            </a:extLst>
          </p:cNvPr>
          <p:cNvSpPr txBox="1">
            <a:spLocks/>
          </p:cNvSpPr>
          <p:nvPr/>
        </p:nvSpPr>
        <p:spPr>
          <a:xfrm>
            <a:off x="600074" y="6461626"/>
            <a:ext cx="7207251" cy="246206"/>
          </a:xfrm>
          <a:prstGeom prst="rect">
            <a:avLst/>
          </a:prstGeom>
        </p:spPr>
        <p:txBody>
          <a:bodyPr vert="horz" lIns="91440" tIns="45720" rIns="91440" bIns="45720" rtlCol="0" anchor="ctr"/>
          <a:lstStyle>
            <a:defPPr>
              <a:defRPr lang="sv-SE"/>
            </a:defPPr>
            <a:lvl1pPr marL="0" algn="ct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sv-SE" dirty="0"/>
              <a:t>[1] De La Rúa Martínez, Javier, Fabio Buso, Antonios Kouzoupis, Alexandru A. </a:t>
            </a:r>
            <a:r>
              <a:rPr lang="sv-SE" dirty="0" err="1"/>
              <a:t>Ormenisan</a:t>
            </a:r>
            <a:r>
              <a:rPr lang="sv-SE" dirty="0"/>
              <a:t>, Salman </a:t>
            </a:r>
            <a:r>
              <a:rPr lang="sv-SE" dirty="0" err="1"/>
              <a:t>Niazi</a:t>
            </a:r>
            <a:r>
              <a:rPr lang="sv-SE" dirty="0"/>
              <a:t>, </a:t>
            </a:r>
            <a:r>
              <a:rPr lang="sv-SE" dirty="0" err="1"/>
              <a:t>Davit</a:t>
            </a:r>
            <a:r>
              <a:rPr lang="sv-SE" dirty="0"/>
              <a:t> </a:t>
            </a:r>
            <a:r>
              <a:rPr lang="sv-SE" dirty="0" err="1"/>
              <a:t>Bzhalava</a:t>
            </a:r>
            <a:r>
              <a:rPr lang="sv-SE" dirty="0"/>
              <a:t>, Kenneth Mak, et al. 2024. “The </a:t>
            </a:r>
            <a:r>
              <a:rPr lang="sv-SE" dirty="0" err="1"/>
              <a:t>Hopsworks</a:t>
            </a:r>
            <a:r>
              <a:rPr lang="sv-SE" dirty="0"/>
              <a:t> Feature Store for </a:t>
            </a:r>
            <a:r>
              <a:rPr lang="sv-SE" dirty="0" err="1"/>
              <a:t>Machine</a:t>
            </a:r>
            <a:r>
              <a:rPr lang="sv-SE" dirty="0"/>
              <a:t> Learning.” SIGMOD/PODS ’24: </a:t>
            </a:r>
            <a:r>
              <a:rPr lang="sv-SE" dirty="0" err="1"/>
              <a:t>Companion</a:t>
            </a:r>
            <a:r>
              <a:rPr lang="sv-SE" dirty="0"/>
              <a:t> </a:t>
            </a:r>
            <a:r>
              <a:rPr lang="sv-SE" dirty="0" err="1"/>
              <a:t>of</a:t>
            </a:r>
            <a:r>
              <a:rPr lang="sv-SE" dirty="0"/>
              <a:t> the 2024 International Conference on Management </a:t>
            </a:r>
            <a:r>
              <a:rPr lang="sv-SE" dirty="0" err="1"/>
              <a:t>of</a:t>
            </a:r>
            <a:r>
              <a:rPr lang="sv-SE" dirty="0"/>
              <a:t> Data, May. https://doi.org/10.1145/3626246.3653389.</a:t>
            </a:r>
          </a:p>
          <a:p>
            <a:pPr algn="l"/>
            <a:r>
              <a:rPr lang="sv-SE" dirty="0"/>
              <a:t>[2] </a:t>
            </a:r>
            <a:r>
              <a:rPr lang="en-GB" dirty="0">
                <a:solidFill>
                  <a:schemeClr val="tx1"/>
                </a:solidFill>
                <a:hlinkClick r:id="rId4"/>
              </a:rPr>
              <a:t>https://docs.hopsworks.ai/latest/</a:t>
            </a:r>
            <a:r>
              <a:rPr lang="sv-SE" dirty="0">
                <a:solidFill>
                  <a:schemeClr val="tx1"/>
                </a:solidFill>
              </a:rPr>
              <a:t> </a:t>
            </a:r>
          </a:p>
        </p:txBody>
      </p:sp>
      <p:pic>
        <p:nvPicPr>
          <p:cNvPr id="15" name="Picture 14">
            <a:extLst>
              <a:ext uri="{FF2B5EF4-FFF2-40B4-BE49-F238E27FC236}">
                <a16:creationId xmlns:a16="http://schemas.microsoft.com/office/drawing/2014/main" id="{E38027F7-0ECB-AFEB-F7FC-60DA92267C65}"/>
              </a:ext>
            </a:extLst>
          </p:cNvPr>
          <p:cNvPicPr>
            <a:picLocks noChangeAspect="1"/>
          </p:cNvPicPr>
          <p:nvPr/>
        </p:nvPicPr>
        <p:blipFill>
          <a:blip r:embed="rId5"/>
          <a:stretch>
            <a:fillRect/>
          </a:stretch>
        </p:blipFill>
        <p:spPr>
          <a:xfrm>
            <a:off x="179587" y="160435"/>
            <a:ext cx="771525" cy="819150"/>
          </a:xfrm>
          <a:prstGeom prst="rect">
            <a:avLst/>
          </a:prstGeom>
        </p:spPr>
      </p:pic>
    </p:spTree>
    <p:extLst>
      <p:ext uri="{BB962C8B-B14F-4D97-AF65-F5344CB8AC3E}">
        <p14:creationId xmlns:p14="http://schemas.microsoft.com/office/powerpoint/2010/main" val="3506064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1DAC7-7872-7C7E-C1E8-F7150B25806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3E498FE-1E79-1B48-F10A-A72B6CE558C6}"/>
              </a:ext>
            </a:extLst>
          </p:cNvPr>
          <p:cNvSpPr>
            <a:spLocks noGrp="1"/>
          </p:cNvSpPr>
          <p:nvPr>
            <p:ph type="title"/>
          </p:nvPr>
        </p:nvSpPr>
        <p:spPr/>
        <p:txBody>
          <a:bodyPr anchor="t">
            <a:noAutofit/>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Writing</a:t>
            </a:r>
            <a:r>
              <a:rPr lang="en-IT" dirty="0"/>
              <a:t> </a:t>
            </a:r>
          </a:p>
        </p:txBody>
      </p:sp>
      <p:sp>
        <p:nvSpPr>
          <p:cNvPr id="6" name="Slide Number Placeholder 5">
            <a:extLst>
              <a:ext uri="{FF2B5EF4-FFF2-40B4-BE49-F238E27FC236}">
                <a16:creationId xmlns:a16="http://schemas.microsoft.com/office/drawing/2014/main" id="{B5015BA5-C959-3BBF-1136-E0B9B4B64451}"/>
              </a:ext>
            </a:extLst>
          </p:cNvPr>
          <p:cNvSpPr>
            <a:spLocks noGrp="1"/>
          </p:cNvSpPr>
          <p:nvPr>
            <p:ph type="sldNum" sz="quarter" idx="12"/>
          </p:nvPr>
        </p:nvSpPr>
        <p:spPr/>
        <p:txBody>
          <a:bodyPr anchor="ctr">
            <a:normAutofit fontScale="25000" lnSpcReduction="20000"/>
          </a:bodyPr>
          <a:lstStyle/>
          <a:p>
            <a:pPr>
              <a:lnSpc>
                <a:spcPct val="90000"/>
              </a:lnSpc>
              <a:spcAft>
                <a:spcPts val="600"/>
              </a:spcAft>
            </a:pPr>
            <a:fld id="{B716C8F4-20CD-364A-8A8E-DE130115B178}" type="slidenum">
              <a:rPr lang="sv-SE" sz="200" smtClean="0"/>
              <a:pPr>
                <a:lnSpc>
                  <a:spcPct val="90000"/>
                </a:lnSpc>
                <a:spcAft>
                  <a:spcPts val="600"/>
                </a:spcAft>
              </a:pPr>
              <a:t>5</a:t>
            </a:fld>
            <a:endParaRPr lang="sv-SE" sz="200"/>
          </a:p>
        </p:txBody>
      </p:sp>
      <p:pic>
        <p:nvPicPr>
          <p:cNvPr id="9" name="Picture 8">
            <a:extLst>
              <a:ext uri="{FF2B5EF4-FFF2-40B4-BE49-F238E27FC236}">
                <a16:creationId xmlns:a16="http://schemas.microsoft.com/office/drawing/2014/main" id="{01150685-3387-D710-6024-1540100849DB}"/>
              </a:ext>
            </a:extLst>
          </p:cNvPr>
          <p:cNvPicPr>
            <a:picLocks noChangeAspect="1"/>
          </p:cNvPicPr>
          <p:nvPr/>
        </p:nvPicPr>
        <p:blipFill>
          <a:blip r:embed="rId3"/>
          <a:stretch/>
        </p:blipFill>
        <p:spPr>
          <a:xfrm>
            <a:off x="-283845" y="1968844"/>
            <a:ext cx="11868942" cy="4421180"/>
          </a:xfrm>
          <a:prstGeom prst="rect">
            <a:avLst/>
          </a:prstGeom>
          <a:noFill/>
        </p:spPr>
      </p:pic>
      <p:sp>
        <p:nvSpPr>
          <p:cNvPr id="2" name="Slide Number Placeholder 5">
            <a:extLst>
              <a:ext uri="{FF2B5EF4-FFF2-40B4-BE49-F238E27FC236}">
                <a16:creationId xmlns:a16="http://schemas.microsoft.com/office/drawing/2014/main" id="{90C3B2FF-B65C-8C76-5DB9-E5D2F4CAAE04}"/>
              </a:ext>
            </a:extLst>
          </p:cNvPr>
          <p:cNvSpPr txBox="1">
            <a:spLocks/>
          </p:cNvSpPr>
          <p:nvPr/>
        </p:nvSpPr>
        <p:spPr>
          <a:xfrm>
            <a:off x="8815931" y="6509980"/>
            <a:ext cx="2743200" cy="94775"/>
          </a:xfrm>
          <a:prstGeom prst="rect">
            <a:avLst/>
          </a:prstGeom>
        </p:spPr>
        <p:txBody>
          <a:bodyPr vert="horz" lIns="91440" tIns="45720" rIns="91440" bIns="45720" rtlCol="0" anchor="ctr"/>
          <a:lstStyle>
            <a:defPPr>
              <a:defRPr lang="sv-SE"/>
            </a:defPPr>
            <a:lvl1pPr marL="0" algn="r" defTabSz="914400" rtl="0" eaLnBrk="1" latinLnBrk="0" hangingPunct="1">
              <a:defRPr sz="7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pPr/>
              <a:t>5</a:t>
            </a:fld>
            <a:endParaRPr lang="sv-SE" dirty="0"/>
          </a:p>
        </p:txBody>
      </p:sp>
    </p:spTree>
    <p:extLst>
      <p:ext uri="{BB962C8B-B14F-4D97-AF65-F5344CB8AC3E}">
        <p14:creationId xmlns:p14="http://schemas.microsoft.com/office/powerpoint/2010/main" val="258703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83C33-9FCB-B73B-FD7D-D716AC3246C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794AACE-EA12-6B40-5977-4821D6FED2CF}"/>
              </a:ext>
            </a:extLst>
          </p:cNvPr>
          <p:cNvSpPr>
            <a:spLocks noGrp="1"/>
          </p:cNvSpPr>
          <p:nvPr>
            <p:ph type="title"/>
          </p:nvPr>
        </p:nvSpPr>
        <p:spPr/>
        <p:txBody>
          <a:bodyPr/>
          <a:lstStyle/>
          <a:p>
            <a:r>
              <a:rPr lang="en-IT" dirty="0"/>
              <a:t>Research Questions</a:t>
            </a:r>
          </a:p>
        </p:txBody>
      </p:sp>
      <p:sp>
        <p:nvSpPr>
          <p:cNvPr id="9" name="Content Placeholder 8">
            <a:extLst>
              <a:ext uri="{FF2B5EF4-FFF2-40B4-BE49-F238E27FC236}">
                <a16:creationId xmlns:a16="http://schemas.microsoft.com/office/drawing/2014/main" id="{9D0F94C0-BB66-6FB1-1211-D687719D8C2F}"/>
              </a:ext>
            </a:extLst>
          </p:cNvPr>
          <p:cNvSpPr>
            <a:spLocks noGrp="1"/>
          </p:cNvSpPr>
          <p:nvPr>
            <p:ph idx="1"/>
          </p:nvPr>
        </p:nvSpPr>
        <p:spPr>
          <a:xfrm>
            <a:off x="600075" y="1919288"/>
            <a:ext cx="10990263" cy="4406864"/>
          </a:xfrm>
        </p:spPr>
        <p:txBody>
          <a:bodyPr/>
          <a:lstStyle/>
          <a:p>
            <a:r>
              <a:rPr lang="en-GB" sz="2800" b="1" dirty="0"/>
              <a:t>RQ1:</a:t>
            </a:r>
            <a:r>
              <a:rPr lang="en-GB" sz="2800" dirty="0"/>
              <a:t>  possible to integrate </a:t>
            </a:r>
            <a:r>
              <a:rPr lang="en-GB" sz="2800" b="1" dirty="0" err="1">
                <a:solidFill>
                  <a:schemeClr val="accent4">
                    <a:lumMod val="75000"/>
                  </a:schemeClr>
                </a:solidFill>
              </a:rPr>
              <a:t>IcedHops</a:t>
            </a:r>
            <a:r>
              <a:rPr lang="en-GB" sz="2800" dirty="0"/>
              <a:t>?</a:t>
            </a:r>
          </a:p>
          <a:p>
            <a:endParaRPr lang="en-GB" sz="2800" dirty="0"/>
          </a:p>
          <a:p>
            <a:pPr marL="0" indent="0">
              <a:buNone/>
            </a:pPr>
            <a:r>
              <a:rPr lang="en-GB" sz="2400" dirty="0"/>
              <a:t>Differences in </a:t>
            </a:r>
            <a:r>
              <a:rPr lang="en-GB" sz="2400" b="1" dirty="0">
                <a:solidFill>
                  <a:schemeClr val="accent1"/>
                </a:solidFill>
              </a:rPr>
              <a:t>read and write </a:t>
            </a:r>
            <a:r>
              <a:rPr lang="en-GB" sz="2400" b="1" dirty="0">
                <a:solidFill>
                  <a:schemeClr val="accent2"/>
                </a:solidFill>
              </a:rPr>
              <a:t>latency</a:t>
            </a:r>
            <a:r>
              <a:rPr lang="en-GB" sz="2400" dirty="0"/>
              <a:t> </a:t>
            </a:r>
            <a:r>
              <a:rPr lang="en-GB" sz="2400" b="1" dirty="0">
                <a:solidFill>
                  <a:schemeClr val="accent2"/>
                </a:solidFill>
              </a:rPr>
              <a:t>and</a:t>
            </a:r>
            <a:r>
              <a:rPr lang="en-GB" sz="2400" dirty="0"/>
              <a:t> </a:t>
            </a:r>
            <a:r>
              <a:rPr lang="en-GB" sz="2400" b="1" dirty="0">
                <a:solidFill>
                  <a:schemeClr val="accent2"/>
                </a:solidFill>
              </a:rPr>
              <a:t>throughput</a:t>
            </a:r>
            <a:r>
              <a:rPr lang="en-GB" sz="2400" dirty="0"/>
              <a:t> on the </a:t>
            </a:r>
            <a:r>
              <a:rPr lang="en-GB" sz="2400" dirty="0" err="1"/>
              <a:t>Hopsworks</a:t>
            </a:r>
            <a:r>
              <a:rPr lang="en-GB" sz="2400" dirty="0"/>
              <a:t> offline feature store, between the:</a:t>
            </a:r>
          </a:p>
          <a:p>
            <a:r>
              <a:rPr lang="en-GB" sz="2800" b="1" dirty="0"/>
              <a:t>RQ2:</a:t>
            </a:r>
            <a:r>
              <a:rPr lang="en-GB" sz="2800" dirty="0"/>
              <a:t> </a:t>
            </a:r>
            <a:r>
              <a:rPr lang="en-GB" sz="2800" b="1" dirty="0">
                <a:solidFill>
                  <a:srgbClr val="FFBE00"/>
                </a:solidFill>
              </a:rPr>
              <a:t>legacy system </a:t>
            </a:r>
            <a:r>
              <a:rPr lang="en-GB" sz="2800" dirty="0"/>
              <a:t>and </a:t>
            </a:r>
            <a:r>
              <a:rPr lang="en-GB" sz="2800" b="1" dirty="0" err="1">
                <a:solidFill>
                  <a:schemeClr val="accent4">
                    <a:lumMod val="75000"/>
                  </a:schemeClr>
                </a:solidFill>
              </a:rPr>
              <a:t>IcedHops</a:t>
            </a:r>
            <a:endParaRPr lang="en-GB" sz="2800" b="1" dirty="0">
              <a:solidFill>
                <a:schemeClr val="accent4">
                  <a:lumMod val="75000"/>
                </a:schemeClr>
              </a:solidFill>
            </a:endParaRPr>
          </a:p>
          <a:p>
            <a:r>
              <a:rPr lang="en-GB" sz="2800" b="1" dirty="0"/>
              <a:t>RQ3:</a:t>
            </a:r>
            <a:r>
              <a:rPr lang="en-GB" sz="2800" dirty="0"/>
              <a:t> </a:t>
            </a:r>
            <a:r>
              <a:rPr lang="en-GB" sz="2800" b="1" dirty="0" err="1">
                <a:solidFill>
                  <a:schemeClr val="accent4">
                    <a:lumMod val="75000"/>
                  </a:schemeClr>
                </a:solidFill>
              </a:rPr>
              <a:t>IcedHops</a:t>
            </a:r>
            <a:r>
              <a:rPr lang="en-GB" sz="2800" b="1" dirty="0">
                <a:solidFill>
                  <a:schemeClr val="accent4">
                    <a:lumMod val="75000"/>
                  </a:schemeClr>
                </a:solidFill>
              </a:rPr>
              <a:t> </a:t>
            </a:r>
            <a:r>
              <a:rPr lang="en-GB" sz="2800" dirty="0"/>
              <a:t>and the </a:t>
            </a:r>
            <a:r>
              <a:rPr lang="en-GB" sz="2800" b="1" dirty="0">
                <a:solidFill>
                  <a:srgbClr val="78001A"/>
                </a:solidFill>
              </a:rPr>
              <a:t>delta-</a:t>
            </a:r>
            <a:r>
              <a:rPr lang="en-GB" sz="2800" b="1" dirty="0" err="1">
                <a:solidFill>
                  <a:srgbClr val="78001A"/>
                </a:solidFill>
              </a:rPr>
              <a:t>rs</a:t>
            </a:r>
            <a:r>
              <a:rPr lang="en-GB" sz="2800" b="1" dirty="0">
                <a:solidFill>
                  <a:srgbClr val="78001A"/>
                </a:solidFill>
              </a:rPr>
              <a:t> system</a:t>
            </a:r>
            <a:endParaRPr lang="en-IT" sz="2800" b="1" dirty="0">
              <a:solidFill>
                <a:srgbClr val="78001A"/>
              </a:solidFill>
            </a:endParaRPr>
          </a:p>
          <a:p>
            <a:endParaRPr lang="en-IT" sz="2800" b="1" dirty="0">
              <a:solidFill>
                <a:srgbClr val="78001A"/>
              </a:solidFill>
            </a:endParaRPr>
          </a:p>
        </p:txBody>
      </p:sp>
      <p:sp>
        <p:nvSpPr>
          <p:cNvPr id="3" name="Slide Number Placeholder 2">
            <a:extLst>
              <a:ext uri="{FF2B5EF4-FFF2-40B4-BE49-F238E27FC236}">
                <a16:creationId xmlns:a16="http://schemas.microsoft.com/office/drawing/2014/main" id="{C270EA43-8829-3914-9F76-5EE8917AB641}"/>
              </a:ext>
            </a:extLst>
          </p:cNvPr>
          <p:cNvSpPr>
            <a:spLocks noGrp="1"/>
          </p:cNvSpPr>
          <p:nvPr>
            <p:ph type="sldNum" sz="quarter" idx="12"/>
          </p:nvPr>
        </p:nvSpPr>
        <p:spPr/>
        <p:txBody>
          <a:bodyPr/>
          <a:lstStyle/>
          <a:p>
            <a:fld id="{B716C8F4-20CD-364A-8A8E-DE130115B178}" type="slidenum">
              <a:rPr lang="sv-SE" smtClean="0"/>
              <a:t>6</a:t>
            </a:fld>
            <a:endParaRPr lang="sv-SE"/>
          </a:p>
        </p:txBody>
      </p:sp>
    </p:spTree>
    <p:extLst>
      <p:ext uri="{BB962C8B-B14F-4D97-AF65-F5344CB8AC3E}">
        <p14:creationId xmlns:p14="http://schemas.microsoft.com/office/powerpoint/2010/main" val="297134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38E53-B58B-7DC5-6A9F-6AE003A7841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7ED5131-86DB-2BB3-AF12-650212FE1EAA}"/>
              </a:ext>
            </a:extLst>
          </p:cNvPr>
          <p:cNvSpPr>
            <a:spLocks noGrp="1"/>
          </p:cNvSpPr>
          <p:nvPr>
            <p:ph type="title"/>
          </p:nvPr>
        </p:nvSpPr>
        <p:spPr/>
        <p:txBody>
          <a:bodyPr/>
          <a:lstStyle/>
          <a:p>
            <a:r>
              <a:rPr lang="en-GB" dirty="0"/>
              <a:t>Methodology</a:t>
            </a:r>
            <a:endParaRPr lang="en-IT" dirty="0"/>
          </a:p>
        </p:txBody>
      </p:sp>
      <p:sp>
        <p:nvSpPr>
          <p:cNvPr id="9" name="Content Placeholder 8">
            <a:extLst>
              <a:ext uri="{FF2B5EF4-FFF2-40B4-BE49-F238E27FC236}">
                <a16:creationId xmlns:a16="http://schemas.microsoft.com/office/drawing/2014/main" id="{C93932B0-88C3-FAAF-11CA-F34B55C8C72C}"/>
              </a:ext>
            </a:extLst>
          </p:cNvPr>
          <p:cNvSpPr>
            <a:spLocks noGrp="1"/>
          </p:cNvSpPr>
          <p:nvPr>
            <p:ph idx="1"/>
          </p:nvPr>
        </p:nvSpPr>
        <p:spPr>
          <a:xfrm>
            <a:off x="600075" y="1919288"/>
            <a:ext cx="10990263" cy="4406864"/>
          </a:xfrm>
        </p:spPr>
        <p:txBody>
          <a:bodyPr/>
          <a:lstStyle/>
          <a:p>
            <a:r>
              <a:rPr lang="en-GB" sz="2800" b="1" dirty="0"/>
              <a:t>RQ1:</a:t>
            </a:r>
            <a:r>
              <a:rPr lang="en-GB" sz="2800" dirty="0"/>
              <a:t>  possible to integrate </a:t>
            </a:r>
            <a:r>
              <a:rPr lang="en-GB" sz="2800" b="1" dirty="0" err="1"/>
              <a:t>IcedHops</a:t>
            </a:r>
            <a:r>
              <a:rPr lang="en-GB" sz="2800" dirty="0"/>
              <a:t>?</a:t>
            </a:r>
          </a:p>
          <a:p>
            <a:endParaRPr lang="en-GB" sz="2800" dirty="0"/>
          </a:p>
          <a:p>
            <a:pPr marL="0" indent="0">
              <a:buNone/>
            </a:pPr>
            <a:r>
              <a:rPr lang="en-GB" sz="2400" dirty="0"/>
              <a:t>Differences in </a:t>
            </a:r>
            <a:r>
              <a:rPr lang="en-GB" sz="2400" b="1" dirty="0"/>
              <a:t>read and write latency</a:t>
            </a:r>
            <a:r>
              <a:rPr lang="en-GB" sz="2400" dirty="0"/>
              <a:t> </a:t>
            </a:r>
            <a:r>
              <a:rPr lang="en-GB" sz="2400" b="1" dirty="0"/>
              <a:t>and</a:t>
            </a:r>
            <a:r>
              <a:rPr lang="en-GB" sz="2400" dirty="0"/>
              <a:t> </a:t>
            </a:r>
            <a:r>
              <a:rPr lang="en-GB" sz="2400" b="1" dirty="0"/>
              <a:t>throughput</a:t>
            </a:r>
            <a:r>
              <a:rPr lang="en-GB" sz="2400" dirty="0"/>
              <a:t> on the </a:t>
            </a:r>
            <a:r>
              <a:rPr lang="en-GB" sz="2400" dirty="0" err="1"/>
              <a:t>Hopsworks</a:t>
            </a:r>
            <a:r>
              <a:rPr lang="en-GB" sz="2400" dirty="0"/>
              <a:t> offline feature store, between the:</a:t>
            </a:r>
          </a:p>
          <a:p>
            <a:r>
              <a:rPr lang="en-GB" sz="2800" b="1" dirty="0"/>
              <a:t>RQ2:</a:t>
            </a:r>
            <a:r>
              <a:rPr lang="en-GB" sz="2800" dirty="0"/>
              <a:t> </a:t>
            </a:r>
            <a:r>
              <a:rPr lang="en-GB" sz="2800" b="1" dirty="0"/>
              <a:t>legacy system </a:t>
            </a:r>
            <a:r>
              <a:rPr lang="en-GB" sz="2800" dirty="0"/>
              <a:t>and </a:t>
            </a:r>
            <a:r>
              <a:rPr lang="en-GB" sz="2800" b="1" dirty="0" err="1"/>
              <a:t>IcedHops</a:t>
            </a:r>
            <a:endParaRPr lang="en-GB" sz="2800" b="1" dirty="0"/>
          </a:p>
          <a:p>
            <a:r>
              <a:rPr lang="en-GB" sz="2800" b="1" dirty="0"/>
              <a:t>RQ3:</a:t>
            </a:r>
            <a:r>
              <a:rPr lang="en-GB" sz="2800" dirty="0"/>
              <a:t> </a:t>
            </a:r>
            <a:r>
              <a:rPr lang="en-GB" sz="2800" b="1" dirty="0" err="1"/>
              <a:t>IcedHops</a:t>
            </a:r>
            <a:r>
              <a:rPr lang="en-GB" sz="2800" b="1" dirty="0"/>
              <a:t> </a:t>
            </a:r>
            <a:r>
              <a:rPr lang="en-GB" sz="2800" dirty="0"/>
              <a:t>and the </a:t>
            </a:r>
            <a:r>
              <a:rPr lang="en-GB" sz="2800" b="1" dirty="0"/>
              <a:t>delta-</a:t>
            </a:r>
            <a:r>
              <a:rPr lang="en-GB" sz="2800" b="1" dirty="0" err="1"/>
              <a:t>rs</a:t>
            </a:r>
            <a:r>
              <a:rPr lang="en-GB" sz="2800" b="1" dirty="0"/>
              <a:t> system</a:t>
            </a:r>
            <a:endParaRPr lang="en-IT" sz="2800" b="1" dirty="0"/>
          </a:p>
          <a:p>
            <a:endParaRPr lang="en-IT" sz="2800" b="1" dirty="0">
              <a:solidFill>
                <a:srgbClr val="78001A"/>
              </a:solidFill>
            </a:endParaRPr>
          </a:p>
        </p:txBody>
      </p:sp>
      <p:sp>
        <p:nvSpPr>
          <p:cNvPr id="3" name="Slide Number Placeholder 2">
            <a:extLst>
              <a:ext uri="{FF2B5EF4-FFF2-40B4-BE49-F238E27FC236}">
                <a16:creationId xmlns:a16="http://schemas.microsoft.com/office/drawing/2014/main" id="{DED07B8E-F848-EC8B-D625-FD02CF15385C}"/>
              </a:ext>
            </a:extLst>
          </p:cNvPr>
          <p:cNvSpPr>
            <a:spLocks noGrp="1"/>
          </p:cNvSpPr>
          <p:nvPr>
            <p:ph type="sldNum" sz="quarter" idx="12"/>
          </p:nvPr>
        </p:nvSpPr>
        <p:spPr/>
        <p:txBody>
          <a:bodyPr/>
          <a:lstStyle/>
          <a:p>
            <a:fld id="{B716C8F4-20CD-364A-8A8E-DE130115B178}" type="slidenum">
              <a:rPr lang="sv-SE" smtClean="0"/>
              <a:t>7</a:t>
            </a:fld>
            <a:endParaRPr lang="sv-SE"/>
          </a:p>
        </p:txBody>
      </p:sp>
      <p:sp>
        <p:nvSpPr>
          <p:cNvPr id="2" name="TextBox 1">
            <a:extLst>
              <a:ext uri="{FF2B5EF4-FFF2-40B4-BE49-F238E27FC236}">
                <a16:creationId xmlns:a16="http://schemas.microsoft.com/office/drawing/2014/main" id="{271F1BA6-0F1F-FF73-4876-866E424CA24F}"/>
              </a:ext>
            </a:extLst>
          </p:cNvPr>
          <p:cNvSpPr txBox="1"/>
          <p:nvPr/>
        </p:nvSpPr>
        <p:spPr>
          <a:xfrm>
            <a:off x="7847965" y="1878648"/>
            <a:ext cx="4285298" cy="2877711"/>
          </a:xfrm>
          <a:prstGeom prst="rect">
            <a:avLst/>
          </a:prstGeom>
          <a:noFill/>
        </p:spPr>
        <p:txBody>
          <a:bodyPr wrap="square" rtlCol="0">
            <a:spAutoFit/>
          </a:bodyPr>
          <a:lstStyle/>
          <a:p>
            <a:r>
              <a:rPr lang="en-GB" sz="2800" b="1" dirty="0"/>
              <a:t>System integration</a:t>
            </a:r>
            <a:br>
              <a:rPr lang="en-GB" sz="2800" dirty="0"/>
            </a:br>
            <a:r>
              <a:rPr lang="en-GB" sz="2000" dirty="0"/>
              <a:t>   </a:t>
            </a:r>
          </a:p>
          <a:p>
            <a:endParaRPr lang="en-GB" sz="2000" dirty="0"/>
          </a:p>
          <a:p>
            <a:endParaRPr lang="en-GB" sz="2400" dirty="0"/>
          </a:p>
          <a:p>
            <a:endParaRPr lang="en-GB" sz="2800" dirty="0"/>
          </a:p>
          <a:p>
            <a:r>
              <a:rPr lang="en-GB" sz="2800" b="1" dirty="0"/>
              <a:t>System evaluation</a:t>
            </a:r>
          </a:p>
          <a:p>
            <a:r>
              <a:rPr lang="en-GB" sz="500" dirty="0" err="1">
                <a:solidFill>
                  <a:schemeClr val="bg1"/>
                </a:solidFill>
              </a:rPr>
              <a:t>aaaaaaaaaaaaaaaaaa</a:t>
            </a:r>
            <a:endParaRPr lang="en-GB" sz="500" dirty="0">
              <a:solidFill>
                <a:schemeClr val="bg1"/>
              </a:solidFill>
            </a:endParaRPr>
          </a:p>
          <a:p>
            <a:r>
              <a:rPr lang="en-GB" sz="2800" b="1" dirty="0"/>
              <a:t>System evaluation</a:t>
            </a:r>
          </a:p>
        </p:txBody>
      </p:sp>
    </p:spTree>
    <p:extLst>
      <p:ext uri="{BB962C8B-B14F-4D97-AF65-F5344CB8AC3E}">
        <p14:creationId xmlns:p14="http://schemas.microsoft.com/office/powerpoint/2010/main" val="568309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30A5F-BD6F-3D1C-B0B7-8A3820A3FAE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F7AFB9D-8B1E-0112-BE06-9D743B2049DF}"/>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(4/7)</a:t>
            </a:r>
            <a:endParaRPr lang="en-IT" dirty="0"/>
          </a:p>
        </p:txBody>
      </p:sp>
      <p:sp>
        <p:nvSpPr>
          <p:cNvPr id="9" name="Content Placeholder 8">
            <a:extLst>
              <a:ext uri="{FF2B5EF4-FFF2-40B4-BE49-F238E27FC236}">
                <a16:creationId xmlns:a16="http://schemas.microsoft.com/office/drawing/2014/main" id="{4D77B350-CFBC-72E2-FA28-D9259AECF910}"/>
              </a:ext>
            </a:extLst>
          </p:cNvPr>
          <p:cNvSpPr>
            <a:spLocks noGrp="1"/>
          </p:cNvSpPr>
          <p:nvPr>
            <p:ph idx="1"/>
          </p:nvPr>
        </p:nvSpPr>
        <p:spPr>
          <a:xfrm>
            <a:off x="6276976" y="2492375"/>
            <a:ext cx="5313361" cy="3284538"/>
          </a:xfrm>
        </p:spPr>
        <p:txBody>
          <a:bodyPr/>
          <a:lstStyle/>
          <a:p>
            <a:r>
              <a:rPr lang="en-GB" sz="2800" b="1" dirty="0" err="1">
                <a:solidFill>
                  <a:srgbClr val="4DA060"/>
                </a:solidFill>
              </a:rPr>
              <a:t>Hopsworks</a:t>
            </a:r>
            <a:endParaRPr lang="en-GB" sz="2800" b="1" dirty="0">
              <a:solidFill>
                <a:schemeClr val="accent2"/>
              </a:solidFill>
            </a:endParaRPr>
          </a:p>
          <a:p>
            <a:r>
              <a:rPr lang="en-GB" sz="2800" b="1" dirty="0">
                <a:solidFill>
                  <a:schemeClr val="accent4">
                    <a:lumMod val="75000"/>
                  </a:schemeClr>
                </a:solidFill>
              </a:rPr>
              <a:t>Iceberg</a:t>
            </a:r>
          </a:p>
          <a:p>
            <a:r>
              <a:rPr lang="en-GB" sz="2800" b="1" dirty="0" err="1">
                <a:solidFill>
                  <a:srgbClr val="FFBE00"/>
                </a:solidFill>
              </a:rPr>
              <a:t>HopsFS</a:t>
            </a:r>
            <a:endParaRPr lang="en-GB" sz="2800" b="1" dirty="0">
              <a:solidFill>
                <a:srgbClr val="FFBE00"/>
              </a:solidFill>
            </a:endParaRPr>
          </a:p>
          <a:p>
            <a:r>
              <a:rPr lang="en-GB" sz="2800" i="1" dirty="0" err="1">
                <a:solidFill>
                  <a:srgbClr val="C00000"/>
                </a:solidFill>
              </a:rPr>
              <a:t>HopsFS</a:t>
            </a:r>
            <a:r>
              <a:rPr lang="en-GB" sz="2800" i="1" dirty="0">
                <a:solidFill>
                  <a:srgbClr val="C00000"/>
                </a:solidFill>
              </a:rPr>
              <a:t> + Iceberg</a:t>
            </a: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3BA981AD-52FD-C5A4-88E3-BD7BF32C4291}"/>
              </a:ext>
            </a:extLst>
          </p:cNvPr>
          <p:cNvSpPr>
            <a:spLocks noGrp="1"/>
          </p:cNvSpPr>
          <p:nvPr>
            <p:ph type="sldNum" sz="quarter" idx="12"/>
          </p:nvPr>
        </p:nvSpPr>
        <p:spPr/>
        <p:txBody>
          <a:bodyPr/>
          <a:lstStyle/>
          <a:p>
            <a:fld id="{B716C8F4-20CD-364A-8A8E-DE130115B178}" type="slidenum">
              <a:rPr lang="sv-SE" smtClean="0"/>
              <a:t>8</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8A446030-B1C5-AB95-72E6-47F9735B7720}"/>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B7159469-B017-0A34-3F54-99A4FA905A96}"/>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ED3E63AF-DEE1-F4BB-6373-5D34914934A0}"/>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37BA1F20-BEBB-8620-E028-45E48750CB6D}"/>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F071FA40-9F71-6E36-08C0-7F696404F002}"/>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Tree>
    <p:extLst>
      <p:ext uri="{BB962C8B-B14F-4D97-AF65-F5344CB8AC3E}">
        <p14:creationId xmlns:p14="http://schemas.microsoft.com/office/powerpoint/2010/main" val="3748476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F150C-E8B0-698B-D62D-42418D549F0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50B6679-4268-412B-1DC8-15C50E5AA0E8}"/>
              </a:ext>
            </a:extLst>
          </p:cNvPr>
          <p:cNvSpPr>
            <a:spLocks noGrp="1"/>
          </p:cNvSpPr>
          <p:nvPr>
            <p:ph type="title"/>
          </p:nvPr>
        </p:nvSpPr>
        <p:spPr/>
        <p:txBody>
          <a:bodyPr/>
          <a:lstStyle/>
          <a:p>
            <a:r>
              <a:rPr lang="en-GB" dirty="0" err="1">
                <a:solidFill>
                  <a:schemeClr val="accent4">
                    <a:lumMod val="75000"/>
                  </a:schemeClr>
                </a:solidFill>
              </a:rPr>
              <a:t>IcedHops</a:t>
            </a:r>
            <a:r>
              <a:rPr lang="en-GB" dirty="0">
                <a:solidFill>
                  <a:schemeClr val="accent4">
                    <a:lumMod val="75000"/>
                  </a:schemeClr>
                </a:solidFill>
              </a:rPr>
              <a:t> </a:t>
            </a:r>
            <a:r>
              <a:rPr lang="en-GB" dirty="0"/>
              <a:t>– Design choices (5/7)</a:t>
            </a:r>
            <a:endParaRPr lang="en-IT" dirty="0"/>
          </a:p>
        </p:txBody>
      </p:sp>
      <p:sp>
        <p:nvSpPr>
          <p:cNvPr id="9" name="Content Placeholder 8">
            <a:extLst>
              <a:ext uri="{FF2B5EF4-FFF2-40B4-BE49-F238E27FC236}">
                <a16:creationId xmlns:a16="http://schemas.microsoft.com/office/drawing/2014/main" id="{1E09D877-1EE1-7162-7C90-390683D29B56}"/>
              </a:ext>
            </a:extLst>
          </p:cNvPr>
          <p:cNvSpPr>
            <a:spLocks noGrp="1"/>
          </p:cNvSpPr>
          <p:nvPr>
            <p:ph idx="1"/>
          </p:nvPr>
        </p:nvSpPr>
        <p:spPr>
          <a:xfrm>
            <a:off x="6276976" y="2492375"/>
            <a:ext cx="5313361" cy="3284538"/>
          </a:xfrm>
        </p:spPr>
        <p:txBody>
          <a:bodyPr/>
          <a:lstStyle/>
          <a:p>
            <a:endParaRPr lang="en-GB" sz="2800" b="1" dirty="0">
              <a:solidFill>
                <a:schemeClr val="accent2"/>
              </a:solidFill>
            </a:endParaRPr>
          </a:p>
          <a:p>
            <a:endParaRPr lang="en-GB" sz="2800" b="1" dirty="0">
              <a:solidFill>
                <a:srgbClr val="FFBE00"/>
              </a:solidFill>
            </a:endParaRPr>
          </a:p>
          <a:p>
            <a:endParaRPr lang="en-GB" b="1" dirty="0"/>
          </a:p>
          <a:p>
            <a:endParaRPr lang="en-GB" b="1" dirty="0"/>
          </a:p>
          <a:p>
            <a:endParaRPr lang="en-IT" dirty="0"/>
          </a:p>
        </p:txBody>
      </p:sp>
      <p:sp>
        <p:nvSpPr>
          <p:cNvPr id="3" name="Slide Number Placeholder 2">
            <a:extLst>
              <a:ext uri="{FF2B5EF4-FFF2-40B4-BE49-F238E27FC236}">
                <a16:creationId xmlns:a16="http://schemas.microsoft.com/office/drawing/2014/main" id="{0B1503F1-5D88-613A-8E92-158D0BA7894E}"/>
              </a:ext>
            </a:extLst>
          </p:cNvPr>
          <p:cNvSpPr>
            <a:spLocks noGrp="1"/>
          </p:cNvSpPr>
          <p:nvPr>
            <p:ph type="sldNum" sz="quarter" idx="12"/>
          </p:nvPr>
        </p:nvSpPr>
        <p:spPr/>
        <p:txBody>
          <a:bodyPr/>
          <a:lstStyle/>
          <a:p>
            <a:fld id="{B716C8F4-20CD-364A-8A8E-DE130115B178}" type="slidenum">
              <a:rPr lang="sv-SE" smtClean="0"/>
              <a:t>9</a:t>
            </a:fld>
            <a:endParaRPr lang="sv-SE"/>
          </a:p>
        </p:txBody>
      </p:sp>
      <p:pic>
        <p:nvPicPr>
          <p:cNvPr id="5" name="Content Placeholder 5" descr="A diagram of a computer process&#10;&#10;AI-generated content may be incorrect.">
            <a:extLst>
              <a:ext uri="{FF2B5EF4-FFF2-40B4-BE49-F238E27FC236}">
                <a16:creationId xmlns:a16="http://schemas.microsoft.com/office/drawing/2014/main" id="{9936B403-0CFF-AEC3-ABEF-C3A7FA9C5217}"/>
              </a:ext>
            </a:extLst>
          </p:cNvPr>
          <p:cNvPicPr>
            <a:picLocks noChangeAspect="1"/>
          </p:cNvPicPr>
          <p:nvPr/>
        </p:nvPicPr>
        <p:blipFill>
          <a:blip r:embed="rId3"/>
          <a:stretch>
            <a:fillRect/>
          </a:stretch>
        </p:blipFill>
        <p:spPr>
          <a:xfrm>
            <a:off x="1084453" y="2206435"/>
            <a:ext cx="4830572" cy="3938621"/>
          </a:xfrm>
          <a:prstGeom prst="rect">
            <a:avLst/>
          </a:prstGeom>
        </p:spPr>
      </p:pic>
      <p:sp>
        <p:nvSpPr>
          <p:cNvPr id="2" name="Rectangle 1">
            <a:extLst>
              <a:ext uri="{FF2B5EF4-FFF2-40B4-BE49-F238E27FC236}">
                <a16:creationId xmlns:a16="http://schemas.microsoft.com/office/drawing/2014/main" id="{2C2A9225-4760-CB99-F08B-2DA01C040565}"/>
              </a:ext>
            </a:extLst>
          </p:cNvPr>
          <p:cNvSpPr/>
          <p:nvPr/>
        </p:nvSpPr>
        <p:spPr>
          <a:xfrm>
            <a:off x="1243352" y="5613103"/>
            <a:ext cx="4383256" cy="397553"/>
          </a:xfrm>
          <a:prstGeom prst="rect">
            <a:avLst/>
          </a:prstGeom>
          <a:solidFill>
            <a:srgbClr val="FFBE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1B439B80-8722-1674-FE50-D6AAD8385C7A}"/>
              </a:ext>
            </a:extLst>
          </p:cNvPr>
          <p:cNvSpPr/>
          <p:nvPr/>
        </p:nvSpPr>
        <p:spPr>
          <a:xfrm>
            <a:off x="1303442" y="4351993"/>
            <a:ext cx="4383256" cy="397553"/>
          </a:xfrm>
          <a:prstGeom prst="rect">
            <a:avLst/>
          </a:prstGeom>
          <a:solidFill>
            <a:schemeClr val="accent4">
              <a:lumMod val="7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6" name="Rectangle 5">
            <a:extLst>
              <a:ext uri="{FF2B5EF4-FFF2-40B4-BE49-F238E27FC236}">
                <a16:creationId xmlns:a16="http://schemas.microsoft.com/office/drawing/2014/main" id="{AB14316F-C351-DCB3-CEC1-C08C44FBEC19}"/>
              </a:ext>
            </a:extLst>
          </p:cNvPr>
          <p:cNvSpPr/>
          <p:nvPr/>
        </p:nvSpPr>
        <p:spPr>
          <a:xfrm>
            <a:off x="1303442" y="2529289"/>
            <a:ext cx="4383256" cy="397553"/>
          </a:xfrm>
          <a:prstGeom prst="rect">
            <a:avLst/>
          </a:prstGeom>
          <a:solidFill>
            <a:srgbClr val="00B05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7" name="Rectangle 6">
            <a:extLst>
              <a:ext uri="{FF2B5EF4-FFF2-40B4-BE49-F238E27FC236}">
                <a16:creationId xmlns:a16="http://schemas.microsoft.com/office/drawing/2014/main" id="{6B4FB762-B597-DA0D-14B1-2A47D3424837}"/>
              </a:ext>
            </a:extLst>
          </p:cNvPr>
          <p:cNvSpPr/>
          <p:nvPr/>
        </p:nvSpPr>
        <p:spPr>
          <a:xfrm>
            <a:off x="1243352" y="3724823"/>
            <a:ext cx="1697968" cy="397553"/>
          </a:xfrm>
          <a:prstGeom prst="rect">
            <a:avLst/>
          </a:prstGeom>
          <a:solidFill>
            <a:srgbClr val="C000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4">
                  <a:lumMod val="75000"/>
                </a:schemeClr>
              </a:solidFill>
            </a:endParaRPr>
          </a:p>
        </p:txBody>
      </p:sp>
      <p:sp>
        <p:nvSpPr>
          <p:cNvPr id="10" name="TextBox 9">
            <a:extLst>
              <a:ext uri="{FF2B5EF4-FFF2-40B4-BE49-F238E27FC236}">
                <a16:creationId xmlns:a16="http://schemas.microsoft.com/office/drawing/2014/main" id="{730CBC09-97BA-C508-72B4-9DE7F7A41F78}"/>
              </a:ext>
            </a:extLst>
          </p:cNvPr>
          <p:cNvSpPr txBox="1"/>
          <p:nvPr/>
        </p:nvSpPr>
        <p:spPr>
          <a:xfrm>
            <a:off x="4714240" y="2641600"/>
            <a:ext cx="1053738" cy="276999"/>
          </a:xfrm>
          <a:prstGeom prst="rect">
            <a:avLst/>
          </a:prstGeom>
          <a:noFill/>
        </p:spPr>
        <p:txBody>
          <a:bodyPr wrap="square" rtlCol="0">
            <a:spAutoFit/>
          </a:bodyPr>
          <a:lstStyle/>
          <a:p>
            <a:r>
              <a:rPr lang="en-GB" sz="1200" b="1" dirty="0" err="1">
                <a:solidFill>
                  <a:srgbClr val="4DA060"/>
                </a:solidFill>
              </a:rPr>
              <a:t>Hopsworks</a:t>
            </a:r>
            <a:endParaRPr lang="en-GB" sz="1200" dirty="0"/>
          </a:p>
        </p:txBody>
      </p:sp>
      <p:sp>
        <p:nvSpPr>
          <p:cNvPr id="11" name="TextBox 10">
            <a:extLst>
              <a:ext uri="{FF2B5EF4-FFF2-40B4-BE49-F238E27FC236}">
                <a16:creationId xmlns:a16="http://schemas.microsoft.com/office/drawing/2014/main" id="{D1F80415-218A-09DF-0519-900A1DFADDC5}"/>
              </a:ext>
            </a:extLst>
          </p:cNvPr>
          <p:cNvSpPr txBox="1"/>
          <p:nvPr/>
        </p:nvSpPr>
        <p:spPr>
          <a:xfrm>
            <a:off x="4838564" y="4469528"/>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dirty="0">
                <a:solidFill>
                  <a:srgbClr val="67BAFF"/>
                </a:solidFill>
                <a:latin typeface="Figtree" panose="020B0604020202020204" charset="0"/>
              </a:rPr>
              <a:t>    </a:t>
            </a:r>
            <a:r>
              <a:rPr lang="en-GB" sz="1200" b="1" kern="1200" dirty="0">
                <a:solidFill>
                  <a:srgbClr val="67BAFF"/>
                </a:solidFill>
                <a:effectLst/>
                <a:latin typeface="Figtree" panose="020B0604020202020204" charset="0"/>
                <a:ea typeface="+mn-ea"/>
                <a:cs typeface="+mn-cs"/>
              </a:rPr>
              <a:t>Iceberg</a:t>
            </a:r>
            <a:endParaRPr lang="en-GB" sz="1200" dirty="0">
              <a:effectLst/>
            </a:endParaRPr>
          </a:p>
        </p:txBody>
      </p:sp>
      <p:sp>
        <p:nvSpPr>
          <p:cNvPr id="12" name="TextBox 11">
            <a:extLst>
              <a:ext uri="{FF2B5EF4-FFF2-40B4-BE49-F238E27FC236}">
                <a16:creationId xmlns:a16="http://schemas.microsoft.com/office/drawing/2014/main" id="{B677F64D-244D-D0B2-C78D-22887A6B6DEC}"/>
              </a:ext>
            </a:extLst>
          </p:cNvPr>
          <p:cNvSpPr txBox="1"/>
          <p:nvPr/>
        </p:nvSpPr>
        <p:spPr>
          <a:xfrm>
            <a:off x="4942196" y="5776913"/>
            <a:ext cx="1053738" cy="258532"/>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1200" b="1" kern="1200" dirty="0" err="1">
                <a:solidFill>
                  <a:srgbClr val="FFBE00"/>
                </a:solidFill>
                <a:effectLst/>
                <a:latin typeface="Figtree" panose="020B0604020202020204" charset="0"/>
                <a:ea typeface="+mn-ea"/>
                <a:cs typeface="+mn-cs"/>
              </a:rPr>
              <a:t>HopsFS</a:t>
            </a:r>
            <a:endParaRPr lang="en-GB" sz="1200" dirty="0">
              <a:effectLst/>
            </a:endParaRPr>
          </a:p>
        </p:txBody>
      </p:sp>
      <p:sp>
        <p:nvSpPr>
          <p:cNvPr id="14" name="TextBox 13">
            <a:extLst>
              <a:ext uri="{FF2B5EF4-FFF2-40B4-BE49-F238E27FC236}">
                <a16:creationId xmlns:a16="http://schemas.microsoft.com/office/drawing/2014/main" id="{A859672B-1DFA-8E18-2BAC-2776133532BC}"/>
              </a:ext>
            </a:extLst>
          </p:cNvPr>
          <p:cNvSpPr txBox="1"/>
          <p:nvPr/>
        </p:nvSpPr>
        <p:spPr>
          <a:xfrm>
            <a:off x="2110560" y="3980969"/>
            <a:ext cx="1377525" cy="175433"/>
          </a:xfrm>
          <a:prstGeom prst="rect">
            <a:avLst/>
          </a:prstGeom>
          <a:noFill/>
        </p:spPr>
        <p:txBody>
          <a:bodyPr wrap="square" rtlCol="0">
            <a:spAutoFit/>
          </a:bodyPr>
          <a:lstStyle/>
          <a:p>
            <a:pPr algn="l" rtl="0" eaLnBrk="1" latinLnBrk="0" hangingPunct="1">
              <a:lnSpc>
                <a:spcPct val="90000"/>
              </a:lnSpc>
              <a:spcBef>
                <a:spcPts val="1000"/>
              </a:spcBef>
              <a:buClr>
                <a:schemeClr val="accent1"/>
              </a:buClr>
              <a:buSzPts val="2800"/>
            </a:pPr>
            <a:r>
              <a:rPr lang="en-GB" sz="600" b="1" kern="1200" dirty="0" err="1">
                <a:solidFill>
                  <a:srgbClr val="C00000"/>
                </a:solidFill>
                <a:effectLst/>
                <a:latin typeface="Figtree" panose="020B0604020202020204" charset="0"/>
                <a:ea typeface="+mn-ea"/>
                <a:cs typeface="+mn-cs"/>
              </a:rPr>
              <a:t>HopsFS</a:t>
            </a:r>
            <a:r>
              <a:rPr lang="en-GB" sz="600" b="1" kern="1200" dirty="0">
                <a:solidFill>
                  <a:srgbClr val="C00000"/>
                </a:solidFill>
                <a:effectLst/>
                <a:latin typeface="Figtree" panose="020B0604020202020204" charset="0"/>
                <a:ea typeface="+mn-ea"/>
                <a:cs typeface="+mn-cs"/>
              </a:rPr>
              <a:t> + </a:t>
            </a:r>
            <a:r>
              <a:rPr lang="en-GB" sz="600" b="1" kern="1200" dirty="0" err="1">
                <a:solidFill>
                  <a:srgbClr val="C00000"/>
                </a:solidFill>
                <a:effectLst/>
                <a:latin typeface="Figtree" panose="020B0604020202020204" charset="0"/>
                <a:ea typeface="+mn-ea"/>
                <a:cs typeface="+mn-cs"/>
              </a:rPr>
              <a:t>PyIceberg</a:t>
            </a:r>
            <a:endParaRPr lang="en-GB" sz="600" b="1" dirty="0">
              <a:effectLst/>
            </a:endParaRPr>
          </a:p>
        </p:txBody>
      </p:sp>
      <p:sp>
        <p:nvSpPr>
          <p:cNvPr id="15" name="Rectangle 14">
            <a:extLst>
              <a:ext uri="{FF2B5EF4-FFF2-40B4-BE49-F238E27FC236}">
                <a16:creationId xmlns:a16="http://schemas.microsoft.com/office/drawing/2014/main" id="{74C426DA-C21A-3835-2914-FF5A25D90E5C}"/>
              </a:ext>
            </a:extLst>
          </p:cNvPr>
          <p:cNvSpPr/>
          <p:nvPr/>
        </p:nvSpPr>
        <p:spPr>
          <a:xfrm>
            <a:off x="1243351" y="4979163"/>
            <a:ext cx="5033625" cy="397553"/>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lumMod val="90000"/>
                  <a:lumOff val="10000"/>
                </a:schemeClr>
              </a:solidFill>
            </a:endParaRPr>
          </a:p>
        </p:txBody>
      </p:sp>
      <p:sp>
        <p:nvSpPr>
          <p:cNvPr id="16" name="Rectangle 15">
            <a:extLst>
              <a:ext uri="{FF2B5EF4-FFF2-40B4-BE49-F238E27FC236}">
                <a16:creationId xmlns:a16="http://schemas.microsoft.com/office/drawing/2014/main" id="{DC0B6183-C1A0-3847-E28F-46F7884C1235}"/>
              </a:ext>
            </a:extLst>
          </p:cNvPr>
          <p:cNvSpPr/>
          <p:nvPr/>
        </p:nvSpPr>
        <p:spPr>
          <a:xfrm>
            <a:off x="6276977" y="2492375"/>
            <a:ext cx="5313360" cy="3652681"/>
          </a:xfrm>
          <a:prstGeom prst="rect">
            <a:avLst/>
          </a:prstGeom>
          <a:solidFill>
            <a:srgbClr val="7030A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Content Placeholder 8">
            <a:extLst>
              <a:ext uri="{FF2B5EF4-FFF2-40B4-BE49-F238E27FC236}">
                <a16:creationId xmlns:a16="http://schemas.microsoft.com/office/drawing/2014/main" id="{26D3F8A0-1E97-C081-B916-19911078A3E9}"/>
              </a:ext>
            </a:extLst>
          </p:cNvPr>
          <p:cNvSpPr txBox="1">
            <a:spLocks/>
          </p:cNvSpPr>
          <p:nvPr/>
        </p:nvSpPr>
        <p:spPr>
          <a:xfrm>
            <a:off x="6276977" y="2492375"/>
            <a:ext cx="5313362" cy="3284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Avro</a:t>
            </a:r>
          </a:p>
          <a:p>
            <a:r>
              <a:rPr lang="en-GB" sz="2800" dirty="0"/>
              <a:t>ORC</a:t>
            </a:r>
          </a:p>
          <a:p>
            <a:r>
              <a:rPr lang="en-GB" sz="2800" b="1" dirty="0"/>
              <a:t>Parquet</a:t>
            </a:r>
          </a:p>
          <a:p>
            <a:endParaRPr lang="en-GB" b="1" dirty="0"/>
          </a:p>
          <a:p>
            <a:endParaRPr lang="en-IT" dirty="0"/>
          </a:p>
        </p:txBody>
      </p:sp>
    </p:spTree>
    <p:extLst>
      <p:ext uri="{BB962C8B-B14F-4D97-AF65-F5344CB8AC3E}">
        <p14:creationId xmlns:p14="http://schemas.microsoft.com/office/powerpoint/2010/main" val="546718790"/>
      </p:ext>
    </p:extLst>
  </p:cSld>
  <p:clrMapOvr>
    <a:masterClrMapping/>
  </p:clrMapOvr>
</p:sld>
</file>

<file path=ppt/theme/theme1.xml><?xml version="1.0" encoding="utf-8"?>
<a:theme xmlns:a="http://schemas.openxmlformats.org/drawingml/2006/main" name="1_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1920</Words>
  <Application>Microsoft Office PowerPoint</Application>
  <PresentationFormat>Widescreen</PresentationFormat>
  <Paragraphs>297</Paragraphs>
  <Slides>22</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Figtree</vt:lpstr>
      <vt:lpstr>1_Office-tema</vt:lpstr>
      <vt:lpstr>IcedHops: Reducing Read and Write Latency in an Iceberg-Backed Offline Feature Store</vt:lpstr>
      <vt:lpstr>What is a data lakehouse?</vt:lpstr>
      <vt:lpstr>What is a feature store?</vt:lpstr>
      <vt:lpstr>Hopsworks offline feature store   - Writing </vt:lpstr>
      <vt:lpstr>IcedHops - Writing </vt:lpstr>
      <vt:lpstr>Research Questions</vt:lpstr>
      <vt:lpstr>Methodology</vt:lpstr>
      <vt:lpstr>IcedHops – Design choices (4/7)</vt:lpstr>
      <vt:lpstr>IcedHops – Design choices (5/7)</vt:lpstr>
      <vt:lpstr>IcedHops – Design choices (6/7)</vt:lpstr>
      <vt:lpstr>IcedHops – Design choices (7/7)</vt:lpstr>
      <vt:lpstr>Experiments</vt:lpstr>
      <vt:lpstr>Experiments</vt:lpstr>
      <vt:lpstr>Takeaways - Write</vt:lpstr>
      <vt:lpstr>Takeaways - Read</vt:lpstr>
      <vt:lpstr>Takeaways</vt:lpstr>
      <vt:lpstr>Research questions</vt:lpstr>
      <vt:lpstr>Research questions</vt:lpstr>
      <vt:lpstr>Research questions</vt:lpstr>
      <vt:lpstr>Research questions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Sebastiano Meneghin</dc:creator>
  <cp:lastModifiedBy>Sebastiano Meneghin</cp:lastModifiedBy>
  <cp:revision>1</cp:revision>
  <dcterms:created xsi:type="dcterms:W3CDTF">2025-02-18T20:46:44Z</dcterms:created>
  <dcterms:modified xsi:type="dcterms:W3CDTF">2025-03-04T22:33:26Z</dcterms:modified>
</cp:coreProperties>
</file>